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81" r:id="rId3"/>
    <p:sldMasterId id="2147483693" r:id="rId4"/>
  </p:sldMasterIdLst>
  <p:notesMasterIdLst>
    <p:notesMasterId r:id="rId26"/>
  </p:notesMasterIdLst>
  <p:sldIdLst>
    <p:sldId id="256" r:id="rId5"/>
    <p:sldId id="288" r:id="rId6"/>
    <p:sldId id="258" r:id="rId7"/>
    <p:sldId id="289" r:id="rId8"/>
    <p:sldId id="292" r:id="rId9"/>
    <p:sldId id="293" r:id="rId10"/>
    <p:sldId id="294" r:id="rId11"/>
    <p:sldId id="272" r:id="rId12"/>
    <p:sldId id="257" r:id="rId13"/>
    <p:sldId id="281" r:id="rId14"/>
    <p:sldId id="404" r:id="rId15"/>
    <p:sldId id="402" r:id="rId16"/>
    <p:sldId id="285" r:id="rId17"/>
    <p:sldId id="405" r:id="rId18"/>
    <p:sldId id="406" r:id="rId19"/>
    <p:sldId id="407" r:id="rId20"/>
    <p:sldId id="408" r:id="rId21"/>
    <p:sldId id="409" r:id="rId22"/>
    <p:sldId id="286" r:id="rId23"/>
    <p:sldId id="410" r:id="rId24"/>
    <p:sldId id="270" r:id="rId25"/>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501"/>
    <p:restoredTop sz="94609"/>
  </p:normalViewPr>
  <p:slideViewPr>
    <p:cSldViewPr snapToGrid="0" snapToObjects="1">
      <p:cViewPr varScale="1">
        <p:scale>
          <a:sx n="51" d="100"/>
          <a:sy n="51" d="100"/>
        </p:scale>
        <p:origin x="224" y="1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67917D-4B21-B643-A6B8-0A18AF312D58}" type="doc">
      <dgm:prSet loTypeId="urn:microsoft.com/office/officeart/2005/8/layout/hierarchy1" loCatId="" qsTypeId="urn:microsoft.com/office/officeart/2005/8/quickstyle/simple2" qsCatId="simple" csTypeId="urn:microsoft.com/office/officeart/2005/8/colors/accent1_3" csCatId="accent1" phldr="1"/>
      <dgm:spPr/>
      <dgm:t>
        <a:bodyPr/>
        <a:lstStyle/>
        <a:p>
          <a:endParaRPr lang="en-US"/>
        </a:p>
      </dgm:t>
    </dgm:pt>
    <dgm:pt modelId="{233D203D-448E-E940-9727-AA1FD1292232}">
      <dgm:prSet phldrT="[Text]" custT="1"/>
      <dgm:spPr/>
      <dgm:t>
        <a:bodyPr/>
        <a:lstStyle/>
        <a:p>
          <a:r>
            <a:rPr lang="en-US" sz="4000" b="1" dirty="0" err="1">
              <a:solidFill>
                <a:srgbClr val="C00000"/>
              </a:solidFill>
              <a:latin typeface="Times New Roman" panose="02020603050405020304" pitchFamily="18" charset="0"/>
              <a:ea typeface="Apple Color Emoji" pitchFamily="2" charset="0"/>
              <a:cs typeface="Times New Roman" panose="02020603050405020304" pitchFamily="18" charset="0"/>
            </a:rPr>
            <a:t>Kể</a:t>
          </a:r>
          <a:r>
            <a:rPr lang="en-US" sz="4000" b="1" dirty="0">
              <a:solidFill>
                <a:srgbClr val="C00000"/>
              </a:solidFill>
              <a:latin typeface="Times New Roman" panose="02020603050405020304" pitchFamily="18" charset="0"/>
              <a:ea typeface="Apple Color Emoji" pitchFamily="2" charset="0"/>
              <a:cs typeface="Times New Roman" panose="02020603050405020304" pitchFamily="18" charset="0"/>
            </a:rPr>
            <a:t> </a:t>
          </a:r>
          <a:r>
            <a:rPr lang="en-US" sz="4000" b="1" dirty="0" err="1">
              <a:solidFill>
                <a:srgbClr val="C00000"/>
              </a:solidFill>
              <a:latin typeface="Times New Roman" panose="02020603050405020304" pitchFamily="18" charset="0"/>
              <a:ea typeface="Apple Color Emoji" pitchFamily="2" charset="0"/>
              <a:cs typeface="Times New Roman" panose="02020603050405020304" pitchFamily="18" charset="0"/>
            </a:rPr>
            <a:t>lại</a:t>
          </a:r>
          <a:r>
            <a:rPr lang="en-US" sz="4000" b="1" dirty="0">
              <a:solidFill>
                <a:srgbClr val="C00000"/>
              </a:solidFill>
              <a:latin typeface="Times New Roman" panose="02020603050405020304" pitchFamily="18" charset="0"/>
              <a:ea typeface="Apple Color Emoji" pitchFamily="2" charset="0"/>
              <a:cs typeface="Times New Roman" panose="02020603050405020304" pitchFamily="18" charset="0"/>
            </a:rPr>
            <a:t> </a:t>
          </a:r>
          <a:r>
            <a:rPr lang="en-US" sz="4000" b="1" dirty="0" err="1">
              <a:solidFill>
                <a:srgbClr val="C00000"/>
              </a:solidFill>
              <a:latin typeface="Times New Roman" panose="02020603050405020304" pitchFamily="18" charset="0"/>
              <a:ea typeface="Apple Color Emoji" pitchFamily="2" charset="0"/>
              <a:cs typeface="Times New Roman" panose="02020603050405020304" pitchFamily="18" charset="0"/>
            </a:rPr>
            <a:t>truyện</a:t>
          </a:r>
          <a:r>
            <a:rPr lang="en-US" sz="4000" b="1" dirty="0">
              <a:solidFill>
                <a:srgbClr val="C00000"/>
              </a:solidFill>
              <a:latin typeface="Times New Roman" panose="02020603050405020304" pitchFamily="18" charset="0"/>
              <a:ea typeface="Apple Color Emoji" pitchFamily="2" charset="0"/>
              <a:cs typeface="Times New Roman" panose="02020603050405020304" pitchFamily="18" charset="0"/>
            </a:rPr>
            <a:t> </a:t>
          </a:r>
          <a:r>
            <a:rPr lang="en-US" sz="4000" b="1" dirty="0" err="1">
              <a:solidFill>
                <a:srgbClr val="C00000"/>
              </a:solidFill>
              <a:latin typeface="Times New Roman" panose="02020603050405020304" pitchFamily="18" charset="0"/>
              <a:ea typeface="Apple Color Emoji" pitchFamily="2" charset="0"/>
              <a:cs typeface="Times New Roman" panose="02020603050405020304" pitchFamily="18" charset="0"/>
            </a:rPr>
            <a:t>cổ</a:t>
          </a:r>
          <a:r>
            <a:rPr lang="en-US" sz="4000" b="1" dirty="0">
              <a:solidFill>
                <a:srgbClr val="C00000"/>
              </a:solidFill>
              <a:latin typeface="Times New Roman" panose="02020603050405020304" pitchFamily="18" charset="0"/>
              <a:ea typeface="Apple Color Emoji" pitchFamily="2" charset="0"/>
              <a:cs typeface="Times New Roman" panose="02020603050405020304" pitchFamily="18" charset="0"/>
            </a:rPr>
            <a:t> </a:t>
          </a:r>
          <a:r>
            <a:rPr lang="en-US" sz="4000" b="1" dirty="0" err="1">
              <a:solidFill>
                <a:srgbClr val="C00000"/>
              </a:solidFill>
              <a:latin typeface="Times New Roman" panose="02020603050405020304" pitchFamily="18" charset="0"/>
              <a:ea typeface="Apple Color Emoji" pitchFamily="2" charset="0"/>
              <a:cs typeface="Times New Roman" panose="02020603050405020304" pitchFamily="18" charset="0"/>
            </a:rPr>
            <a:t>tích</a:t>
          </a:r>
          <a:endParaRPr lang="en-US" sz="4000" b="1" dirty="0">
            <a:solidFill>
              <a:srgbClr val="C00000"/>
            </a:solidFill>
            <a:latin typeface="Times New Roman" panose="02020603050405020304" pitchFamily="18" charset="0"/>
            <a:ea typeface="Apple Color Emoji" pitchFamily="2" charset="0"/>
            <a:cs typeface="Times New Roman" panose="02020603050405020304" pitchFamily="18" charset="0"/>
          </a:endParaRPr>
        </a:p>
      </dgm:t>
    </dgm:pt>
    <dgm:pt modelId="{3C833206-95E4-5145-9AB7-AE30731D6A03}" type="parTrans" cxnId="{B8FFBD22-8221-8E4C-8AF0-8EC1F8E3D7D8}">
      <dgm:prSet/>
      <dgm:spPr/>
      <dgm:t>
        <a:bodyPr/>
        <a:lstStyle/>
        <a:p>
          <a:endParaRPr lang="en-US"/>
        </a:p>
      </dgm:t>
    </dgm:pt>
    <dgm:pt modelId="{0B73D325-F58B-B148-BC37-A8FEDF9967AA}" type="sibTrans" cxnId="{B8FFBD22-8221-8E4C-8AF0-8EC1F8E3D7D8}">
      <dgm:prSet/>
      <dgm:spPr/>
      <dgm:t>
        <a:bodyPr/>
        <a:lstStyle/>
        <a:p>
          <a:endParaRPr lang="en-US"/>
        </a:p>
      </dgm:t>
    </dgm:pt>
    <dgm:pt modelId="{C761E97F-0D1C-1A41-B1F2-0870928ED94C}">
      <dgm:prSet phldrT="[Text]" custT="1"/>
      <dgm:spPr/>
      <dgm:t>
        <a:bodyPr/>
        <a:lstStyle/>
        <a:p>
          <a:r>
            <a:rPr lang="en-US" sz="3600" b="1" dirty="0">
              <a:solidFill>
                <a:srgbClr val="002060"/>
              </a:solidFill>
              <a:latin typeface="Times New Roman" panose="02020603050405020304" pitchFamily="18" charset="0"/>
              <a:cs typeface="Times New Roman" panose="02020603050405020304" pitchFamily="18" charset="0"/>
            </a:rPr>
            <a:t>1. </a:t>
          </a:r>
          <a:r>
            <a:rPr lang="en-US" sz="3600" b="1" dirty="0" err="1">
              <a:solidFill>
                <a:srgbClr val="002060"/>
              </a:solidFill>
              <a:latin typeface="Times New Roman" panose="02020603050405020304" pitchFamily="18" charset="0"/>
              <a:cs typeface="Times New Roman" panose="02020603050405020304" pitchFamily="18" charset="0"/>
            </a:rPr>
            <a:t>Chuẩn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bị</a:t>
          </a:r>
          <a:endParaRPr lang="en-US" sz="3600" b="1" dirty="0">
            <a:solidFill>
              <a:srgbClr val="002060"/>
            </a:solidFill>
            <a:latin typeface="Times New Roman" panose="02020603050405020304" pitchFamily="18" charset="0"/>
            <a:cs typeface="Times New Roman" panose="02020603050405020304" pitchFamily="18" charset="0"/>
          </a:endParaRPr>
        </a:p>
      </dgm:t>
    </dgm:pt>
    <dgm:pt modelId="{5CE37F8A-7C78-724E-851D-9E31DD86881E}" type="parTrans" cxnId="{6FCCA33E-8315-0841-BDA4-60F3DBA31F17}">
      <dgm:prSet/>
      <dgm:spPr/>
      <dgm:t>
        <a:bodyPr/>
        <a:lstStyle/>
        <a:p>
          <a:endParaRPr lang="en-US"/>
        </a:p>
      </dgm:t>
    </dgm:pt>
    <dgm:pt modelId="{E11A9833-76C8-8846-85BE-1F6E84350A1A}" type="sibTrans" cxnId="{6FCCA33E-8315-0841-BDA4-60F3DBA31F17}">
      <dgm:prSet/>
      <dgm:spPr/>
      <dgm:t>
        <a:bodyPr/>
        <a:lstStyle/>
        <a:p>
          <a:endParaRPr lang="en-US"/>
        </a:p>
      </dgm:t>
    </dgm:pt>
    <dgm:pt modelId="{9B4E5019-CE6A-A746-9D79-EA3F9656A23F}">
      <dgm:prSet phldrT="[Text]" custT="1"/>
      <dgm:spPr/>
      <dgm:t>
        <a:bodyPr/>
        <a:lstStyle/>
        <a:p>
          <a:r>
            <a:rPr lang="en-US" sz="3600" b="1" dirty="0">
              <a:solidFill>
                <a:srgbClr val="002060"/>
              </a:solidFill>
              <a:latin typeface="Times New Roman" panose="02020603050405020304" pitchFamily="18" charset="0"/>
              <a:cs typeface="Times New Roman" panose="02020603050405020304" pitchFamily="18" charset="0"/>
            </a:rPr>
            <a:t>3. </a:t>
          </a:r>
          <a:r>
            <a:rPr lang="en-US" sz="3600" b="1" dirty="0" err="1">
              <a:solidFill>
                <a:srgbClr val="002060"/>
              </a:solidFill>
              <a:latin typeface="Times New Roman" panose="02020603050405020304" pitchFamily="18" charset="0"/>
              <a:cs typeface="Times New Roman" panose="02020603050405020304" pitchFamily="18" charset="0"/>
            </a:rPr>
            <a:t>Nói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và</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nghe</a:t>
          </a:r>
          <a:endParaRPr lang="en-US" sz="3600" b="1" dirty="0">
            <a:solidFill>
              <a:srgbClr val="002060"/>
            </a:solidFill>
            <a:latin typeface="Times New Roman" panose="02020603050405020304" pitchFamily="18" charset="0"/>
            <a:cs typeface="Times New Roman" panose="02020603050405020304" pitchFamily="18" charset="0"/>
          </a:endParaRPr>
        </a:p>
      </dgm:t>
    </dgm:pt>
    <dgm:pt modelId="{05AE897E-4BCC-444B-A1C3-6A340B7AB18A}" type="parTrans" cxnId="{C70A0D91-B4B3-C148-A4C8-13B151F3B3F9}">
      <dgm:prSet/>
      <dgm:spPr/>
      <dgm:t>
        <a:bodyPr/>
        <a:lstStyle/>
        <a:p>
          <a:endParaRPr lang="en-US"/>
        </a:p>
      </dgm:t>
    </dgm:pt>
    <dgm:pt modelId="{5F4D94EA-D695-034C-80F7-F6F4C9539A89}" type="sibTrans" cxnId="{C70A0D91-B4B3-C148-A4C8-13B151F3B3F9}">
      <dgm:prSet/>
      <dgm:spPr/>
      <dgm:t>
        <a:bodyPr/>
        <a:lstStyle/>
        <a:p>
          <a:endParaRPr lang="en-US"/>
        </a:p>
      </dgm:t>
    </dgm:pt>
    <dgm:pt modelId="{FA9FD6CC-BFE9-1E44-90A0-50EF0509EDC0}">
      <dgm:prSet custT="1"/>
      <dgm:spPr/>
      <dgm:t>
        <a:bodyPr/>
        <a:lstStyle/>
        <a:p>
          <a:r>
            <a:rPr lang="en-US" sz="3600" b="1" dirty="0">
              <a:solidFill>
                <a:srgbClr val="002060"/>
              </a:solidFill>
              <a:latin typeface="Times New Roman" panose="02020603050405020304" pitchFamily="18" charset="0"/>
              <a:cs typeface="Times New Roman" panose="02020603050405020304" pitchFamily="18" charset="0"/>
            </a:rPr>
            <a:t>4. </a:t>
          </a:r>
          <a:r>
            <a:rPr lang="en-US" sz="3600" b="1" dirty="0" err="1">
              <a:solidFill>
                <a:srgbClr val="002060"/>
              </a:solidFill>
              <a:latin typeface="Times New Roman" panose="02020603050405020304" pitchFamily="18" charset="0"/>
              <a:cs typeface="Times New Roman" panose="02020603050405020304" pitchFamily="18" charset="0"/>
            </a:rPr>
            <a:t>Kiểm</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tra</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và</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chỉnh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sửa</a:t>
          </a:r>
          <a:endParaRPr lang="en-US" sz="3600" b="1" dirty="0">
            <a:solidFill>
              <a:srgbClr val="002060"/>
            </a:solidFill>
            <a:latin typeface="Times New Roman" panose="02020603050405020304" pitchFamily="18" charset="0"/>
            <a:cs typeface="Times New Roman" panose="02020603050405020304" pitchFamily="18" charset="0"/>
          </a:endParaRPr>
        </a:p>
      </dgm:t>
    </dgm:pt>
    <dgm:pt modelId="{0C9DD9CC-4D04-4E4A-87A8-7E4E406930CD}" type="parTrans" cxnId="{EAE5CF99-5B48-6449-8F17-DC3723400E2A}">
      <dgm:prSet/>
      <dgm:spPr/>
      <dgm:t>
        <a:bodyPr/>
        <a:lstStyle/>
        <a:p>
          <a:endParaRPr lang="en-US"/>
        </a:p>
      </dgm:t>
    </dgm:pt>
    <dgm:pt modelId="{44294177-49CE-1948-A102-8C83970209B9}" type="sibTrans" cxnId="{EAE5CF99-5B48-6449-8F17-DC3723400E2A}">
      <dgm:prSet/>
      <dgm:spPr/>
      <dgm:t>
        <a:bodyPr/>
        <a:lstStyle/>
        <a:p>
          <a:endParaRPr lang="en-US"/>
        </a:p>
      </dgm:t>
    </dgm:pt>
    <dgm:pt modelId="{80C99346-116B-5941-9B07-68C60CDF0878}">
      <dgm:prSet custT="1"/>
      <dgm:spPr/>
      <dgm:t>
        <a:bodyPr/>
        <a:lstStyle/>
        <a:p>
          <a:r>
            <a:rPr lang="en-US" sz="3600" b="1" dirty="0">
              <a:solidFill>
                <a:srgbClr val="002060"/>
              </a:solidFill>
              <a:latin typeface="Times New Roman" panose="02020603050405020304" pitchFamily="18" charset="0"/>
              <a:cs typeface="Times New Roman" panose="02020603050405020304" pitchFamily="18" charset="0"/>
            </a:rPr>
            <a:t>2. </a:t>
          </a:r>
          <a:r>
            <a:rPr lang="en-US" sz="3600" b="1" dirty="0" err="1">
              <a:solidFill>
                <a:srgbClr val="002060"/>
              </a:solidFill>
              <a:latin typeface="Times New Roman" panose="02020603050405020304" pitchFamily="18" charset="0"/>
              <a:cs typeface="Times New Roman" panose="02020603050405020304" pitchFamily="18" charset="0"/>
            </a:rPr>
            <a:t>Tìm</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ý</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và</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lập</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dàn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ý</a:t>
          </a:r>
          <a:endParaRPr lang="en-US" sz="3600" b="1" dirty="0">
            <a:solidFill>
              <a:srgbClr val="002060"/>
            </a:solidFill>
            <a:latin typeface="Times New Roman" panose="02020603050405020304" pitchFamily="18" charset="0"/>
            <a:cs typeface="Times New Roman" panose="02020603050405020304" pitchFamily="18" charset="0"/>
          </a:endParaRPr>
        </a:p>
      </dgm:t>
    </dgm:pt>
    <dgm:pt modelId="{2AD08C98-F38A-BC4C-9FAD-F94FBFACF481}" type="parTrans" cxnId="{A8282791-DD8C-724F-8206-FFC00A03C92A}">
      <dgm:prSet/>
      <dgm:spPr/>
      <dgm:t>
        <a:bodyPr/>
        <a:lstStyle/>
        <a:p>
          <a:endParaRPr lang="en-US"/>
        </a:p>
      </dgm:t>
    </dgm:pt>
    <dgm:pt modelId="{57DE6097-D4D9-6B4F-8564-471140D6915E}" type="sibTrans" cxnId="{A8282791-DD8C-724F-8206-FFC00A03C92A}">
      <dgm:prSet/>
      <dgm:spPr/>
      <dgm:t>
        <a:bodyPr/>
        <a:lstStyle/>
        <a:p>
          <a:endParaRPr lang="en-US"/>
        </a:p>
      </dgm:t>
    </dgm:pt>
    <dgm:pt modelId="{ADD7AF2A-6BFB-CA46-9803-32D6225F86FF}" type="pres">
      <dgm:prSet presAssocID="{0267917D-4B21-B643-A6B8-0A18AF312D58}" presName="hierChild1" presStyleCnt="0">
        <dgm:presLayoutVars>
          <dgm:chPref val="1"/>
          <dgm:dir/>
          <dgm:animOne val="branch"/>
          <dgm:animLvl val="lvl"/>
          <dgm:resizeHandles/>
        </dgm:presLayoutVars>
      </dgm:prSet>
      <dgm:spPr/>
    </dgm:pt>
    <dgm:pt modelId="{0930D555-5B33-7544-93A5-ACD184637CB4}" type="pres">
      <dgm:prSet presAssocID="{233D203D-448E-E940-9727-AA1FD1292232}" presName="hierRoot1" presStyleCnt="0"/>
      <dgm:spPr/>
    </dgm:pt>
    <dgm:pt modelId="{637350CC-3C48-5348-98A6-BC58FAF36A40}" type="pres">
      <dgm:prSet presAssocID="{233D203D-448E-E940-9727-AA1FD1292232}" presName="composite" presStyleCnt="0"/>
      <dgm:spPr/>
    </dgm:pt>
    <dgm:pt modelId="{5C04CFA3-DC63-1645-B47F-193C91D6D558}" type="pres">
      <dgm:prSet presAssocID="{233D203D-448E-E940-9727-AA1FD1292232}" presName="background" presStyleLbl="node0" presStyleIdx="0" presStyleCnt="1"/>
      <dgm:spPr/>
    </dgm:pt>
    <dgm:pt modelId="{D440F8B6-37A7-194C-B8F7-5D08DBE49659}" type="pres">
      <dgm:prSet presAssocID="{233D203D-448E-E940-9727-AA1FD1292232}" presName="text" presStyleLbl="fgAcc0" presStyleIdx="0" presStyleCnt="1" custScaleX="275975" custScaleY="190702" custLinFactNeighborX="21966" custLinFactNeighborY="2694">
        <dgm:presLayoutVars>
          <dgm:chPref val="3"/>
        </dgm:presLayoutVars>
      </dgm:prSet>
      <dgm:spPr/>
    </dgm:pt>
    <dgm:pt modelId="{5AAE370F-4EBA-104C-89D0-19D87270A9CE}" type="pres">
      <dgm:prSet presAssocID="{233D203D-448E-E940-9727-AA1FD1292232}" presName="hierChild2" presStyleCnt="0"/>
      <dgm:spPr/>
    </dgm:pt>
    <dgm:pt modelId="{5397FB97-F47C-7843-8F95-4C73DF2665FC}" type="pres">
      <dgm:prSet presAssocID="{5CE37F8A-7C78-724E-851D-9E31DD86881E}" presName="Name10" presStyleLbl="parChTrans1D2" presStyleIdx="0" presStyleCnt="4"/>
      <dgm:spPr/>
    </dgm:pt>
    <dgm:pt modelId="{3D93EAF4-18D4-BE4F-B1BC-A76A538E5C45}" type="pres">
      <dgm:prSet presAssocID="{C761E97F-0D1C-1A41-B1F2-0870928ED94C}" presName="hierRoot2" presStyleCnt="0"/>
      <dgm:spPr/>
    </dgm:pt>
    <dgm:pt modelId="{3337B686-9B13-D24A-A3C9-7C24951BDFE4}" type="pres">
      <dgm:prSet presAssocID="{C761E97F-0D1C-1A41-B1F2-0870928ED94C}" presName="composite2" presStyleCnt="0"/>
      <dgm:spPr/>
    </dgm:pt>
    <dgm:pt modelId="{4A620E4E-3DF8-6643-B8E5-763F2A6396EF}" type="pres">
      <dgm:prSet presAssocID="{C761E97F-0D1C-1A41-B1F2-0870928ED94C}" presName="background2" presStyleLbl="node2" presStyleIdx="0" presStyleCnt="4"/>
      <dgm:spPr/>
    </dgm:pt>
    <dgm:pt modelId="{0AAD3B21-4111-E640-BE3F-8261083ED7E4}" type="pres">
      <dgm:prSet presAssocID="{C761E97F-0D1C-1A41-B1F2-0870928ED94C}" presName="text2" presStyleLbl="fgAcc2" presStyleIdx="0" presStyleCnt="4" custScaleX="118438" custScaleY="171277">
        <dgm:presLayoutVars>
          <dgm:chPref val="3"/>
        </dgm:presLayoutVars>
      </dgm:prSet>
      <dgm:spPr/>
    </dgm:pt>
    <dgm:pt modelId="{31A8B2EA-AA86-8947-B4FF-0B6744AF86C9}" type="pres">
      <dgm:prSet presAssocID="{C761E97F-0D1C-1A41-B1F2-0870928ED94C}" presName="hierChild3" presStyleCnt="0"/>
      <dgm:spPr/>
    </dgm:pt>
    <dgm:pt modelId="{0A18C7F0-7DBA-EA47-A8E7-3FB4959EE1AF}" type="pres">
      <dgm:prSet presAssocID="{2AD08C98-F38A-BC4C-9FAD-F94FBFACF481}" presName="Name10" presStyleLbl="parChTrans1D2" presStyleIdx="1" presStyleCnt="4"/>
      <dgm:spPr/>
    </dgm:pt>
    <dgm:pt modelId="{1048A2E4-2694-3F47-BDC7-0C7721EDC77E}" type="pres">
      <dgm:prSet presAssocID="{80C99346-116B-5941-9B07-68C60CDF0878}" presName="hierRoot2" presStyleCnt="0"/>
      <dgm:spPr/>
    </dgm:pt>
    <dgm:pt modelId="{FD8AB45F-F05C-5F40-B715-B7AB08B5E08A}" type="pres">
      <dgm:prSet presAssocID="{80C99346-116B-5941-9B07-68C60CDF0878}" presName="composite2" presStyleCnt="0"/>
      <dgm:spPr/>
    </dgm:pt>
    <dgm:pt modelId="{EC6EE4CE-230E-7C4B-8CF0-86CB3D4EC088}" type="pres">
      <dgm:prSet presAssocID="{80C99346-116B-5941-9B07-68C60CDF0878}" presName="background2" presStyleLbl="node2" presStyleIdx="1" presStyleCnt="4"/>
      <dgm:spPr/>
    </dgm:pt>
    <dgm:pt modelId="{5179D1C2-7B82-5A49-AE7C-44525BD6C8EE}" type="pres">
      <dgm:prSet presAssocID="{80C99346-116B-5941-9B07-68C60CDF0878}" presName="text2" presStyleLbl="fgAcc2" presStyleIdx="1" presStyleCnt="4" custScaleX="139291" custScaleY="154415">
        <dgm:presLayoutVars>
          <dgm:chPref val="3"/>
        </dgm:presLayoutVars>
      </dgm:prSet>
      <dgm:spPr/>
    </dgm:pt>
    <dgm:pt modelId="{0D0139C1-26BB-CC4E-89A7-C4095C0A1D00}" type="pres">
      <dgm:prSet presAssocID="{80C99346-116B-5941-9B07-68C60CDF0878}" presName="hierChild3" presStyleCnt="0"/>
      <dgm:spPr/>
    </dgm:pt>
    <dgm:pt modelId="{DE0C8AB3-F63C-4743-8417-E12FA695407D}" type="pres">
      <dgm:prSet presAssocID="{05AE897E-4BCC-444B-A1C3-6A340B7AB18A}" presName="Name10" presStyleLbl="parChTrans1D2" presStyleIdx="2" presStyleCnt="4"/>
      <dgm:spPr/>
    </dgm:pt>
    <dgm:pt modelId="{7B92FA3D-8437-AD42-B890-5CE5B9706F1D}" type="pres">
      <dgm:prSet presAssocID="{9B4E5019-CE6A-A746-9D79-EA3F9656A23F}" presName="hierRoot2" presStyleCnt="0"/>
      <dgm:spPr/>
    </dgm:pt>
    <dgm:pt modelId="{888DDE30-40FD-0C43-9711-F649101C87B3}" type="pres">
      <dgm:prSet presAssocID="{9B4E5019-CE6A-A746-9D79-EA3F9656A23F}" presName="composite2" presStyleCnt="0"/>
      <dgm:spPr/>
    </dgm:pt>
    <dgm:pt modelId="{2D9FBD95-A22B-AD44-80CA-3917FFCB363D}" type="pres">
      <dgm:prSet presAssocID="{9B4E5019-CE6A-A746-9D79-EA3F9656A23F}" presName="background2" presStyleLbl="node2" presStyleIdx="2" presStyleCnt="4"/>
      <dgm:spPr/>
    </dgm:pt>
    <dgm:pt modelId="{6887D247-D9F4-6A41-BB77-93611E9E4FA8}" type="pres">
      <dgm:prSet presAssocID="{9B4E5019-CE6A-A746-9D79-EA3F9656A23F}" presName="text2" presStyleLbl="fgAcc2" presStyleIdx="2" presStyleCnt="4" custScaleX="135529" custScaleY="156125">
        <dgm:presLayoutVars>
          <dgm:chPref val="3"/>
        </dgm:presLayoutVars>
      </dgm:prSet>
      <dgm:spPr/>
    </dgm:pt>
    <dgm:pt modelId="{57734D77-E45F-B346-B21D-6DECB756E8B4}" type="pres">
      <dgm:prSet presAssocID="{9B4E5019-CE6A-A746-9D79-EA3F9656A23F}" presName="hierChild3" presStyleCnt="0"/>
      <dgm:spPr/>
    </dgm:pt>
    <dgm:pt modelId="{2554F01E-415E-9942-BDFA-9D45E2AA0923}" type="pres">
      <dgm:prSet presAssocID="{0C9DD9CC-4D04-4E4A-87A8-7E4E406930CD}" presName="Name10" presStyleLbl="parChTrans1D2" presStyleIdx="3" presStyleCnt="4"/>
      <dgm:spPr/>
    </dgm:pt>
    <dgm:pt modelId="{F0421198-8634-454E-94AF-DCE8E2A82EF3}" type="pres">
      <dgm:prSet presAssocID="{FA9FD6CC-BFE9-1E44-90A0-50EF0509EDC0}" presName="hierRoot2" presStyleCnt="0"/>
      <dgm:spPr/>
    </dgm:pt>
    <dgm:pt modelId="{7D01876B-E96D-924F-BB7B-3769E4882B60}" type="pres">
      <dgm:prSet presAssocID="{FA9FD6CC-BFE9-1E44-90A0-50EF0509EDC0}" presName="composite2" presStyleCnt="0"/>
      <dgm:spPr/>
    </dgm:pt>
    <dgm:pt modelId="{F4901100-E752-4E46-AA60-8E7DF8B146FA}" type="pres">
      <dgm:prSet presAssocID="{FA9FD6CC-BFE9-1E44-90A0-50EF0509EDC0}" presName="background2" presStyleLbl="node2" presStyleIdx="3" presStyleCnt="4"/>
      <dgm:spPr/>
    </dgm:pt>
    <dgm:pt modelId="{E4898D9C-2586-8644-91FD-090312E0DB48}" type="pres">
      <dgm:prSet presAssocID="{FA9FD6CC-BFE9-1E44-90A0-50EF0509EDC0}" presName="text2" presStyleLbl="fgAcc2" presStyleIdx="3" presStyleCnt="4" custScaleX="162141" custScaleY="168952">
        <dgm:presLayoutVars>
          <dgm:chPref val="3"/>
        </dgm:presLayoutVars>
      </dgm:prSet>
      <dgm:spPr/>
    </dgm:pt>
    <dgm:pt modelId="{CC17BC4E-679F-0F4D-968B-73276858B732}" type="pres">
      <dgm:prSet presAssocID="{FA9FD6CC-BFE9-1E44-90A0-50EF0509EDC0}" presName="hierChild3" presStyleCnt="0"/>
      <dgm:spPr/>
    </dgm:pt>
  </dgm:ptLst>
  <dgm:cxnLst>
    <dgm:cxn modelId="{57E3570A-D37F-0E4F-A0AA-2ACE0CC3F8C3}" type="presOf" srcId="{FA9FD6CC-BFE9-1E44-90A0-50EF0509EDC0}" destId="{E4898D9C-2586-8644-91FD-090312E0DB48}" srcOrd="0" destOrd="0" presId="urn:microsoft.com/office/officeart/2005/8/layout/hierarchy1"/>
    <dgm:cxn modelId="{B8FFBD22-8221-8E4C-8AF0-8EC1F8E3D7D8}" srcId="{0267917D-4B21-B643-A6B8-0A18AF312D58}" destId="{233D203D-448E-E940-9727-AA1FD1292232}" srcOrd="0" destOrd="0" parTransId="{3C833206-95E4-5145-9AB7-AE30731D6A03}" sibTransId="{0B73D325-F58B-B148-BC37-A8FEDF9967AA}"/>
    <dgm:cxn modelId="{DAAEBA26-6377-B84B-AD1B-B31F8355D665}" type="presOf" srcId="{05AE897E-4BCC-444B-A1C3-6A340B7AB18A}" destId="{DE0C8AB3-F63C-4743-8417-E12FA695407D}" srcOrd="0" destOrd="0" presId="urn:microsoft.com/office/officeart/2005/8/layout/hierarchy1"/>
    <dgm:cxn modelId="{6FCCA33E-8315-0841-BDA4-60F3DBA31F17}" srcId="{233D203D-448E-E940-9727-AA1FD1292232}" destId="{C761E97F-0D1C-1A41-B1F2-0870928ED94C}" srcOrd="0" destOrd="0" parTransId="{5CE37F8A-7C78-724E-851D-9E31DD86881E}" sibTransId="{E11A9833-76C8-8846-85BE-1F6E84350A1A}"/>
    <dgm:cxn modelId="{E9F27D49-1ED0-A144-94E7-36EFAADD2CC4}" type="presOf" srcId="{0C9DD9CC-4D04-4E4A-87A8-7E4E406930CD}" destId="{2554F01E-415E-9942-BDFA-9D45E2AA0923}" srcOrd="0" destOrd="0" presId="urn:microsoft.com/office/officeart/2005/8/layout/hierarchy1"/>
    <dgm:cxn modelId="{4A4F474C-A2C3-9444-82B5-DB44B732057A}" type="presOf" srcId="{0267917D-4B21-B643-A6B8-0A18AF312D58}" destId="{ADD7AF2A-6BFB-CA46-9803-32D6225F86FF}" srcOrd="0" destOrd="0" presId="urn:microsoft.com/office/officeart/2005/8/layout/hierarchy1"/>
    <dgm:cxn modelId="{1BB9C85F-CB23-034B-9491-F0411E495C79}" type="presOf" srcId="{2AD08C98-F38A-BC4C-9FAD-F94FBFACF481}" destId="{0A18C7F0-7DBA-EA47-A8E7-3FB4959EE1AF}" srcOrd="0" destOrd="0" presId="urn:microsoft.com/office/officeart/2005/8/layout/hierarchy1"/>
    <dgm:cxn modelId="{B9B6C065-990D-3D4C-A098-E8E66DC50BD5}" type="presOf" srcId="{233D203D-448E-E940-9727-AA1FD1292232}" destId="{D440F8B6-37A7-194C-B8F7-5D08DBE49659}" srcOrd="0" destOrd="0" presId="urn:microsoft.com/office/officeart/2005/8/layout/hierarchy1"/>
    <dgm:cxn modelId="{4EB5718A-3554-944E-A25E-C95D37940037}" type="presOf" srcId="{80C99346-116B-5941-9B07-68C60CDF0878}" destId="{5179D1C2-7B82-5A49-AE7C-44525BD6C8EE}" srcOrd="0" destOrd="0" presId="urn:microsoft.com/office/officeart/2005/8/layout/hierarchy1"/>
    <dgm:cxn modelId="{C70A0D91-B4B3-C148-A4C8-13B151F3B3F9}" srcId="{233D203D-448E-E940-9727-AA1FD1292232}" destId="{9B4E5019-CE6A-A746-9D79-EA3F9656A23F}" srcOrd="2" destOrd="0" parTransId="{05AE897E-4BCC-444B-A1C3-6A340B7AB18A}" sibTransId="{5F4D94EA-D695-034C-80F7-F6F4C9539A89}"/>
    <dgm:cxn modelId="{A8282791-DD8C-724F-8206-FFC00A03C92A}" srcId="{233D203D-448E-E940-9727-AA1FD1292232}" destId="{80C99346-116B-5941-9B07-68C60CDF0878}" srcOrd="1" destOrd="0" parTransId="{2AD08C98-F38A-BC4C-9FAD-F94FBFACF481}" sibTransId="{57DE6097-D4D9-6B4F-8564-471140D6915E}"/>
    <dgm:cxn modelId="{EAE5CF99-5B48-6449-8F17-DC3723400E2A}" srcId="{233D203D-448E-E940-9727-AA1FD1292232}" destId="{FA9FD6CC-BFE9-1E44-90A0-50EF0509EDC0}" srcOrd="3" destOrd="0" parTransId="{0C9DD9CC-4D04-4E4A-87A8-7E4E406930CD}" sibTransId="{44294177-49CE-1948-A102-8C83970209B9}"/>
    <dgm:cxn modelId="{A07330D6-CA6A-7F4A-9BC2-3E0834AE4D2F}" type="presOf" srcId="{C761E97F-0D1C-1A41-B1F2-0870928ED94C}" destId="{0AAD3B21-4111-E640-BE3F-8261083ED7E4}" srcOrd="0" destOrd="0" presId="urn:microsoft.com/office/officeart/2005/8/layout/hierarchy1"/>
    <dgm:cxn modelId="{844865EC-911E-1546-861F-411BFFBCBCE0}" type="presOf" srcId="{5CE37F8A-7C78-724E-851D-9E31DD86881E}" destId="{5397FB97-F47C-7843-8F95-4C73DF2665FC}" srcOrd="0" destOrd="0" presId="urn:microsoft.com/office/officeart/2005/8/layout/hierarchy1"/>
    <dgm:cxn modelId="{01E39BF4-F6D8-784D-80ED-8F99DD91459A}" type="presOf" srcId="{9B4E5019-CE6A-A746-9D79-EA3F9656A23F}" destId="{6887D247-D9F4-6A41-BB77-93611E9E4FA8}" srcOrd="0" destOrd="0" presId="urn:microsoft.com/office/officeart/2005/8/layout/hierarchy1"/>
    <dgm:cxn modelId="{EA52DF91-A395-4649-A920-F6DEAEAB255C}" type="presParOf" srcId="{ADD7AF2A-6BFB-CA46-9803-32D6225F86FF}" destId="{0930D555-5B33-7544-93A5-ACD184637CB4}" srcOrd="0" destOrd="0" presId="urn:microsoft.com/office/officeart/2005/8/layout/hierarchy1"/>
    <dgm:cxn modelId="{B1C296A1-3CCE-0443-9F4F-D0472FA1F93D}" type="presParOf" srcId="{0930D555-5B33-7544-93A5-ACD184637CB4}" destId="{637350CC-3C48-5348-98A6-BC58FAF36A40}" srcOrd="0" destOrd="0" presId="urn:microsoft.com/office/officeart/2005/8/layout/hierarchy1"/>
    <dgm:cxn modelId="{EF51FBE4-D5EB-004C-A3EE-EAB4A4BDC8AA}" type="presParOf" srcId="{637350CC-3C48-5348-98A6-BC58FAF36A40}" destId="{5C04CFA3-DC63-1645-B47F-193C91D6D558}" srcOrd="0" destOrd="0" presId="urn:microsoft.com/office/officeart/2005/8/layout/hierarchy1"/>
    <dgm:cxn modelId="{3F56DB60-39A1-8246-A671-B9D33F23736F}" type="presParOf" srcId="{637350CC-3C48-5348-98A6-BC58FAF36A40}" destId="{D440F8B6-37A7-194C-B8F7-5D08DBE49659}" srcOrd="1" destOrd="0" presId="urn:microsoft.com/office/officeart/2005/8/layout/hierarchy1"/>
    <dgm:cxn modelId="{6BABB857-1F66-704E-B573-96F25099AE6D}" type="presParOf" srcId="{0930D555-5B33-7544-93A5-ACD184637CB4}" destId="{5AAE370F-4EBA-104C-89D0-19D87270A9CE}" srcOrd="1" destOrd="0" presId="urn:microsoft.com/office/officeart/2005/8/layout/hierarchy1"/>
    <dgm:cxn modelId="{2C025302-5983-F74A-9434-B489FCD6FB50}" type="presParOf" srcId="{5AAE370F-4EBA-104C-89D0-19D87270A9CE}" destId="{5397FB97-F47C-7843-8F95-4C73DF2665FC}" srcOrd="0" destOrd="0" presId="urn:microsoft.com/office/officeart/2005/8/layout/hierarchy1"/>
    <dgm:cxn modelId="{A54A4BC1-DB13-5042-87D7-36D750C1AFF4}" type="presParOf" srcId="{5AAE370F-4EBA-104C-89D0-19D87270A9CE}" destId="{3D93EAF4-18D4-BE4F-B1BC-A76A538E5C45}" srcOrd="1" destOrd="0" presId="urn:microsoft.com/office/officeart/2005/8/layout/hierarchy1"/>
    <dgm:cxn modelId="{E93364DF-A334-2E4C-98BD-3460F301ECF2}" type="presParOf" srcId="{3D93EAF4-18D4-BE4F-B1BC-A76A538E5C45}" destId="{3337B686-9B13-D24A-A3C9-7C24951BDFE4}" srcOrd="0" destOrd="0" presId="urn:microsoft.com/office/officeart/2005/8/layout/hierarchy1"/>
    <dgm:cxn modelId="{521F3E3E-E458-FE40-BFFE-F8F71AE70F4D}" type="presParOf" srcId="{3337B686-9B13-D24A-A3C9-7C24951BDFE4}" destId="{4A620E4E-3DF8-6643-B8E5-763F2A6396EF}" srcOrd="0" destOrd="0" presId="urn:microsoft.com/office/officeart/2005/8/layout/hierarchy1"/>
    <dgm:cxn modelId="{597FDA08-44AC-D545-84D7-5B45143C0085}" type="presParOf" srcId="{3337B686-9B13-D24A-A3C9-7C24951BDFE4}" destId="{0AAD3B21-4111-E640-BE3F-8261083ED7E4}" srcOrd="1" destOrd="0" presId="urn:microsoft.com/office/officeart/2005/8/layout/hierarchy1"/>
    <dgm:cxn modelId="{3EDDEC96-1A71-414B-8A1F-C1E7E972111F}" type="presParOf" srcId="{3D93EAF4-18D4-BE4F-B1BC-A76A538E5C45}" destId="{31A8B2EA-AA86-8947-B4FF-0B6744AF86C9}" srcOrd="1" destOrd="0" presId="urn:microsoft.com/office/officeart/2005/8/layout/hierarchy1"/>
    <dgm:cxn modelId="{BF34EF2E-A0E5-334A-AA94-D4277A338CFB}" type="presParOf" srcId="{5AAE370F-4EBA-104C-89D0-19D87270A9CE}" destId="{0A18C7F0-7DBA-EA47-A8E7-3FB4959EE1AF}" srcOrd="2" destOrd="0" presId="urn:microsoft.com/office/officeart/2005/8/layout/hierarchy1"/>
    <dgm:cxn modelId="{FFF4AFF0-9272-5946-825B-D30C8C2714EA}" type="presParOf" srcId="{5AAE370F-4EBA-104C-89D0-19D87270A9CE}" destId="{1048A2E4-2694-3F47-BDC7-0C7721EDC77E}" srcOrd="3" destOrd="0" presId="urn:microsoft.com/office/officeart/2005/8/layout/hierarchy1"/>
    <dgm:cxn modelId="{1C3DDB87-B91F-3A46-A85B-A06A4E4F5A2E}" type="presParOf" srcId="{1048A2E4-2694-3F47-BDC7-0C7721EDC77E}" destId="{FD8AB45F-F05C-5F40-B715-B7AB08B5E08A}" srcOrd="0" destOrd="0" presId="urn:microsoft.com/office/officeart/2005/8/layout/hierarchy1"/>
    <dgm:cxn modelId="{7D7ADB23-24BF-9641-A3F1-AFA60510772A}" type="presParOf" srcId="{FD8AB45F-F05C-5F40-B715-B7AB08B5E08A}" destId="{EC6EE4CE-230E-7C4B-8CF0-86CB3D4EC088}" srcOrd="0" destOrd="0" presId="urn:microsoft.com/office/officeart/2005/8/layout/hierarchy1"/>
    <dgm:cxn modelId="{AE87FBA5-4EE0-A547-9A6C-918BC84F168F}" type="presParOf" srcId="{FD8AB45F-F05C-5F40-B715-B7AB08B5E08A}" destId="{5179D1C2-7B82-5A49-AE7C-44525BD6C8EE}" srcOrd="1" destOrd="0" presId="urn:microsoft.com/office/officeart/2005/8/layout/hierarchy1"/>
    <dgm:cxn modelId="{6F01AE24-B326-CA48-B6B2-43BE2637AAD2}" type="presParOf" srcId="{1048A2E4-2694-3F47-BDC7-0C7721EDC77E}" destId="{0D0139C1-26BB-CC4E-89A7-C4095C0A1D00}" srcOrd="1" destOrd="0" presId="urn:microsoft.com/office/officeart/2005/8/layout/hierarchy1"/>
    <dgm:cxn modelId="{941CA170-86BC-F14F-B968-FB110ED8E3B0}" type="presParOf" srcId="{5AAE370F-4EBA-104C-89D0-19D87270A9CE}" destId="{DE0C8AB3-F63C-4743-8417-E12FA695407D}" srcOrd="4" destOrd="0" presId="urn:microsoft.com/office/officeart/2005/8/layout/hierarchy1"/>
    <dgm:cxn modelId="{406A7B2D-5FA8-274C-8E12-DEF299E09618}" type="presParOf" srcId="{5AAE370F-4EBA-104C-89D0-19D87270A9CE}" destId="{7B92FA3D-8437-AD42-B890-5CE5B9706F1D}" srcOrd="5" destOrd="0" presId="urn:microsoft.com/office/officeart/2005/8/layout/hierarchy1"/>
    <dgm:cxn modelId="{9095A385-25AE-9646-B92C-B146BCF6C383}" type="presParOf" srcId="{7B92FA3D-8437-AD42-B890-5CE5B9706F1D}" destId="{888DDE30-40FD-0C43-9711-F649101C87B3}" srcOrd="0" destOrd="0" presId="urn:microsoft.com/office/officeart/2005/8/layout/hierarchy1"/>
    <dgm:cxn modelId="{937521E3-AE98-8241-98B2-01246B435971}" type="presParOf" srcId="{888DDE30-40FD-0C43-9711-F649101C87B3}" destId="{2D9FBD95-A22B-AD44-80CA-3917FFCB363D}" srcOrd="0" destOrd="0" presId="urn:microsoft.com/office/officeart/2005/8/layout/hierarchy1"/>
    <dgm:cxn modelId="{87B7F011-2345-3743-85E5-307C0CE13D8F}" type="presParOf" srcId="{888DDE30-40FD-0C43-9711-F649101C87B3}" destId="{6887D247-D9F4-6A41-BB77-93611E9E4FA8}" srcOrd="1" destOrd="0" presId="urn:microsoft.com/office/officeart/2005/8/layout/hierarchy1"/>
    <dgm:cxn modelId="{717C495C-FD2E-5D4D-B3DF-B11ED95B0267}" type="presParOf" srcId="{7B92FA3D-8437-AD42-B890-5CE5B9706F1D}" destId="{57734D77-E45F-B346-B21D-6DECB756E8B4}" srcOrd="1" destOrd="0" presId="urn:microsoft.com/office/officeart/2005/8/layout/hierarchy1"/>
    <dgm:cxn modelId="{31B02F2B-6706-A146-B839-EC2563040AD1}" type="presParOf" srcId="{5AAE370F-4EBA-104C-89D0-19D87270A9CE}" destId="{2554F01E-415E-9942-BDFA-9D45E2AA0923}" srcOrd="6" destOrd="0" presId="urn:microsoft.com/office/officeart/2005/8/layout/hierarchy1"/>
    <dgm:cxn modelId="{BA10EA04-C28A-ED4E-900E-524D8578D3EC}" type="presParOf" srcId="{5AAE370F-4EBA-104C-89D0-19D87270A9CE}" destId="{F0421198-8634-454E-94AF-DCE8E2A82EF3}" srcOrd="7" destOrd="0" presId="urn:microsoft.com/office/officeart/2005/8/layout/hierarchy1"/>
    <dgm:cxn modelId="{BBFD7F04-B15A-AF42-9CB6-8A413DCE5A6F}" type="presParOf" srcId="{F0421198-8634-454E-94AF-DCE8E2A82EF3}" destId="{7D01876B-E96D-924F-BB7B-3769E4882B60}" srcOrd="0" destOrd="0" presId="urn:microsoft.com/office/officeart/2005/8/layout/hierarchy1"/>
    <dgm:cxn modelId="{E1256A9D-7CB1-A64A-A7EC-FEE8E57FEC67}" type="presParOf" srcId="{7D01876B-E96D-924F-BB7B-3769E4882B60}" destId="{F4901100-E752-4E46-AA60-8E7DF8B146FA}" srcOrd="0" destOrd="0" presId="urn:microsoft.com/office/officeart/2005/8/layout/hierarchy1"/>
    <dgm:cxn modelId="{B60BC3EB-3CAD-1041-8C79-561FAE2826C7}" type="presParOf" srcId="{7D01876B-E96D-924F-BB7B-3769E4882B60}" destId="{E4898D9C-2586-8644-91FD-090312E0DB48}" srcOrd="1" destOrd="0" presId="urn:microsoft.com/office/officeart/2005/8/layout/hierarchy1"/>
    <dgm:cxn modelId="{7CD1E5CF-5C6A-C241-BF81-FE78E1A41C04}" type="presParOf" srcId="{F0421198-8634-454E-94AF-DCE8E2A82EF3}" destId="{CC17BC4E-679F-0F4D-968B-73276858B732}"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4F01E-415E-9942-BDFA-9D45E2AA0923}">
      <dsp:nvSpPr>
        <dsp:cNvPr id="0" name=""/>
        <dsp:cNvSpPr/>
      </dsp:nvSpPr>
      <dsp:spPr>
        <a:xfrm>
          <a:off x="5443835" y="3255179"/>
          <a:ext cx="3396823" cy="447027"/>
        </a:xfrm>
        <a:custGeom>
          <a:avLst/>
          <a:gdLst/>
          <a:ahLst/>
          <a:cxnLst/>
          <a:rect l="0" t="0" r="0" b="0"/>
          <a:pathLst>
            <a:path>
              <a:moveTo>
                <a:pt x="0" y="0"/>
              </a:moveTo>
              <a:lnTo>
                <a:pt x="0" y="295737"/>
              </a:lnTo>
              <a:lnTo>
                <a:pt x="3396823" y="295737"/>
              </a:lnTo>
              <a:lnTo>
                <a:pt x="3396823" y="447027"/>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0C8AB3-F63C-4743-8417-E12FA695407D}">
      <dsp:nvSpPr>
        <dsp:cNvPr id="0" name=""/>
        <dsp:cNvSpPr/>
      </dsp:nvSpPr>
      <dsp:spPr>
        <a:xfrm>
          <a:off x="5443835" y="3255179"/>
          <a:ext cx="603258" cy="447027"/>
        </a:xfrm>
        <a:custGeom>
          <a:avLst/>
          <a:gdLst/>
          <a:ahLst/>
          <a:cxnLst/>
          <a:rect l="0" t="0" r="0" b="0"/>
          <a:pathLst>
            <a:path>
              <a:moveTo>
                <a:pt x="0" y="0"/>
              </a:moveTo>
              <a:lnTo>
                <a:pt x="0" y="295737"/>
              </a:lnTo>
              <a:lnTo>
                <a:pt x="603258" y="295737"/>
              </a:lnTo>
              <a:lnTo>
                <a:pt x="603258" y="447027"/>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18C7F0-7DBA-EA47-A8E7-3FB4959EE1AF}">
      <dsp:nvSpPr>
        <dsp:cNvPr id="0" name=""/>
        <dsp:cNvSpPr/>
      </dsp:nvSpPr>
      <dsp:spPr>
        <a:xfrm>
          <a:off x="3440113" y="3255179"/>
          <a:ext cx="2003722" cy="447027"/>
        </a:xfrm>
        <a:custGeom>
          <a:avLst/>
          <a:gdLst/>
          <a:ahLst/>
          <a:cxnLst/>
          <a:rect l="0" t="0" r="0" b="0"/>
          <a:pathLst>
            <a:path>
              <a:moveTo>
                <a:pt x="2003722" y="0"/>
              </a:moveTo>
              <a:lnTo>
                <a:pt x="2003722" y="295737"/>
              </a:lnTo>
              <a:lnTo>
                <a:pt x="0" y="295737"/>
              </a:lnTo>
              <a:lnTo>
                <a:pt x="0" y="447027"/>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97FB97-F47C-7843-8F95-4C73DF2665FC}">
      <dsp:nvSpPr>
        <dsp:cNvPr id="0" name=""/>
        <dsp:cNvSpPr/>
      </dsp:nvSpPr>
      <dsp:spPr>
        <a:xfrm>
          <a:off x="972690" y="3255179"/>
          <a:ext cx="4471144" cy="447027"/>
        </a:xfrm>
        <a:custGeom>
          <a:avLst/>
          <a:gdLst/>
          <a:ahLst/>
          <a:cxnLst/>
          <a:rect l="0" t="0" r="0" b="0"/>
          <a:pathLst>
            <a:path>
              <a:moveTo>
                <a:pt x="4471144" y="0"/>
              </a:moveTo>
              <a:lnTo>
                <a:pt x="4471144" y="295737"/>
              </a:lnTo>
              <a:lnTo>
                <a:pt x="0" y="295737"/>
              </a:lnTo>
              <a:lnTo>
                <a:pt x="0" y="447027"/>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04CFA3-DC63-1645-B47F-193C91D6D558}">
      <dsp:nvSpPr>
        <dsp:cNvPr id="0" name=""/>
        <dsp:cNvSpPr/>
      </dsp:nvSpPr>
      <dsp:spPr>
        <a:xfrm>
          <a:off x="3190337" y="1277543"/>
          <a:ext cx="4506994" cy="1977635"/>
        </a:xfrm>
        <a:prstGeom prst="roundRect">
          <a:avLst>
            <a:gd name="adj" fmla="val 10000"/>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440F8B6-37A7-194C-B8F7-5D08DBE49659}">
      <dsp:nvSpPr>
        <dsp:cNvPr id="0" name=""/>
        <dsp:cNvSpPr/>
      </dsp:nvSpPr>
      <dsp:spPr>
        <a:xfrm>
          <a:off x="3371795" y="1449928"/>
          <a:ext cx="4506994" cy="1977635"/>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err="1">
              <a:solidFill>
                <a:srgbClr val="C00000"/>
              </a:solidFill>
              <a:latin typeface="Times New Roman" panose="02020603050405020304" pitchFamily="18" charset="0"/>
              <a:ea typeface="Apple Color Emoji" pitchFamily="2" charset="0"/>
              <a:cs typeface="Times New Roman" panose="02020603050405020304" pitchFamily="18" charset="0"/>
            </a:rPr>
            <a:t>Kể</a:t>
          </a:r>
          <a:r>
            <a:rPr lang="en-US" sz="4000" b="1" kern="1200" dirty="0">
              <a:solidFill>
                <a:srgbClr val="C00000"/>
              </a:solidFill>
              <a:latin typeface="Times New Roman" panose="02020603050405020304" pitchFamily="18" charset="0"/>
              <a:ea typeface="Apple Color Emoji" pitchFamily="2" charset="0"/>
              <a:cs typeface="Times New Roman" panose="02020603050405020304" pitchFamily="18" charset="0"/>
            </a:rPr>
            <a:t> </a:t>
          </a:r>
          <a:r>
            <a:rPr lang="en-US" sz="4000" b="1" kern="1200" dirty="0" err="1">
              <a:solidFill>
                <a:srgbClr val="C00000"/>
              </a:solidFill>
              <a:latin typeface="Times New Roman" panose="02020603050405020304" pitchFamily="18" charset="0"/>
              <a:ea typeface="Apple Color Emoji" pitchFamily="2" charset="0"/>
              <a:cs typeface="Times New Roman" panose="02020603050405020304" pitchFamily="18" charset="0"/>
            </a:rPr>
            <a:t>lại</a:t>
          </a:r>
          <a:r>
            <a:rPr lang="en-US" sz="4000" b="1" kern="1200" dirty="0">
              <a:solidFill>
                <a:srgbClr val="C00000"/>
              </a:solidFill>
              <a:latin typeface="Times New Roman" panose="02020603050405020304" pitchFamily="18" charset="0"/>
              <a:ea typeface="Apple Color Emoji" pitchFamily="2" charset="0"/>
              <a:cs typeface="Times New Roman" panose="02020603050405020304" pitchFamily="18" charset="0"/>
            </a:rPr>
            <a:t> </a:t>
          </a:r>
          <a:r>
            <a:rPr lang="en-US" sz="4000" b="1" kern="1200" dirty="0" err="1">
              <a:solidFill>
                <a:srgbClr val="C00000"/>
              </a:solidFill>
              <a:latin typeface="Times New Roman" panose="02020603050405020304" pitchFamily="18" charset="0"/>
              <a:ea typeface="Apple Color Emoji" pitchFamily="2" charset="0"/>
              <a:cs typeface="Times New Roman" panose="02020603050405020304" pitchFamily="18" charset="0"/>
            </a:rPr>
            <a:t>truyện</a:t>
          </a:r>
          <a:r>
            <a:rPr lang="en-US" sz="4000" b="1" kern="1200" dirty="0">
              <a:solidFill>
                <a:srgbClr val="C00000"/>
              </a:solidFill>
              <a:latin typeface="Times New Roman" panose="02020603050405020304" pitchFamily="18" charset="0"/>
              <a:ea typeface="Apple Color Emoji" pitchFamily="2" charset="0"/>
              <a:cs typeface="Times New Roman" panose="02020603050405020304" pitchFamily="18" charset="0"/>
            </a:rPr>
            <a:t> </a:t>
          </a:r>
          <a:r>
            <a:rPr lang="en-US" sz="4000" b="1" kern="1200" dirty="0" err="1">
              <a:solidFill>
                <a:srgbClr val="C00000"/>
              </a:solidFill>
              <a:latin typeface="Times New Roman" panose="02020603050405020304" pitchFamily="18" charset="0"/>
              <a:ea typeface="Apple Color Emoji" pitchFamily="2" charset="0"/>
              <a:cs typeface="Times New Roman" panose="02020603050405020304" pitchFamily="18" charset="0"/>
            </a:rPr>
            <a:t>cổ</a:t>
          </a:r>
          <a:r>
            <a:rPr lang="en-US" sz="4000" b="1" kern="1200" dirty="0">
              <a:solidFill>
                <a:srgbClr val="C00000"/>
              </a:solidFill>
              <a:latin typeface="Times New Roman" panose="02020603050405020304" pitchFamily="18" charset="0"/>
              <a:ea typeface="Apple Color Emoji" pitchFamily="2" charset="0"/>
              <a:cs typeface="Times New Roman" panose="02020603050405020304" pitchFamily="18" charset="0"/>
            </a:rPr>
            <a:t> </a:t>
          </a:r>
          <a:r>
            <a:rPr lang="en-US" sz="4000" b="1" kern="1200" dirty="0" err="1">
              <a:solidFill>
                <a:srgbClr val="C00000"/>
              </a:solidFill>
              <a:latin typeface="Times New Roman" panose="02020603050405020304" pitchFamily="18" charset="0"/>
              <a:ea typeface="Apple Color Emoji" pitchFamily="2" charset="0"/>
              <a:cs typeface="Times New Roman" panose="02020603050405020304" pitchFamily="18" charset="0"/>
            </a:rPr>
            <a:t>tích</a:t>
          </a:r>
          <a:endParaRPr lang="en-US" sz="4000" b="1" kern="1200" dirty="0">
            <a:solidFill>
              <a:srgbClr val="C00000"/>
            </a:solidFill>
            <a:latin typeface="Times New Roman" panose="02020603050405020304" pitchFamily="18" charset="0"/>
            <a:ea typeface="Apple Color Emoji" pitchFamily="2" charset="0"/>
            <a:cs typeface="Times New Roman" panose="02020603050405020304" pitchFamily="18" charset="0"/>
          </a:endParaRPr>
        </a:p>
      </dsp:txBody>
      <dsp:txXfrm>
        <a:off x="3429718" y="1507851"/>
        <a:ext cx="4391148" cy="1861789"/>
      </dsp:txXfrm>
    </dsp:sp>
    <dsp:sp modelId="{4A620E4E-3DF8-6643-B8E5-763F2A6396EF}">
      <dsp:nvSpPr>
        <dsp:cNvPr id="0" name=""/>
        <dsp:cNvSpPr/>
      </dsp:nvSpPr>
      <dsp:spPr>
        <a:xfrm>
          <a:off x="5574" y="3702206"/>
          <a:ext cx="1934231" cy="1776192"/>
        </a:xfrm>
        <a:prstGeom prst="roundRect">
          <a:avLst>
            <a:gd name="adj" fmla="val 10000"/>
          </a:avLst>
        </a:prstGeom>
        <a:solidFill>
          <a:schemeClr val="accent1">
            <a:tint val="99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AAD3B21-4111-E640-BE3F-8261083ED7E4}">
      <dsp:nvSpPr>
        <dsp:cNvPr id="0" name=""/>
        <dsp:cNvSpPr/>
      </dsp:nvSpPr>
      <dsp:spPr>
        <a:xfrm>
          <a:off x="187032" y="3874591"/>
          <a:ext cx="1934231" cy="1776192"/>
        </a:xfrm>
        <a:prstGeom prst="roundRect">
          <a:avLst>
            <a:gd name="adj" fmla="val 10000"/>
          </a:avLst>
        </a:prstGeom>
        <a:solidFill>
          <a:schemeClr val="lt1">
            <a:alpha val="90000"/>
            <a:hueOff val="0"/>
            <a:satOff val="0"/>
            <a:lumOff val="0"/>
            <a:alphaOff val="0"/>
          </a:schemeClr>
        </a:solid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rgbClr val="002060"/>
              </a:solidFill>
              <a:latin typeface="Times New Roman" panose="02020603050405020304" pitchFamily="18" charset="0"/>
              <a:cs typeface="Times New Roman" panose="02020603050405020304" pitchFamily="18" charset="0"/>
            </a:rPr>
            <a:t>1. </a:t>
          </a:r>
          <a:r>
            <a:rPr lang="en-US" sz="3600" b="1" kern="1200" dirty="0" err="1">
              <a:solidFill>
                <a:srgbClr val="002060"/>
              </a:solidFill>
              <a:latin typeface="Times New Roman" panose="02020603050405020304" pitchFamily="18" charset="0"/>
              <a:cs typeface="Times New Roman" panose="02020603050405020304" pitchFamily="18" charset="0"/>
            </a:rPr>
            <a:t>Chuẩn</a:t>
          </a:r>
          <a:r>
            <a:rPr lang="en-US" sz="3600" b="1" kern="1200" dirty="0">
              <a:solidFill>
                <a:srgbClr val="002060"/>
              </a:solidFill>
              <a:latin typeface="Times New Roman" panose="02020603050405020304" pitchFamily="18" charset="0"/>
              <a:cs typeface="Times New Roman" panose="02020603050405020304" pitchFamily="18" charset="0"/>
            </a:rPr>
            <a:t> </a:t>
          </a:r>
          <a:r>
            <a:rPr lang="en-US" sz="3600" b="1" kern="1200" dirty="0" err="1">
              <a:solidFill>
                <a:srgbClr val="002060"/>
              </a:solidFill>
              <a:latin typeface="Times New Roman" panose="02020603050405020304" pitchFamily="18" charset="0"/>
              <a:cs typeface="Times New Roman" panose="02020603050405020304" pitchFamily="18" charset="0"/>
            </a:rPr>
            <a:t>bị</a:t>
          </a:r>
          <a:endParaRPr lang="en-US" sz="3600" b="1" kern="1200" dirty="0">
            <a:solidFill>
              <a:srgbClr val="002060"/>
            </a:solidFill>
            <a:latin typeface="Times New Roman" panose="02020603050405020304" pitchFamily="18" charset="0"/>
            <a:cs typeface="Times New Roman" panose="02020603050405020304" pitchFamily="18" charset="0"/>
          </a:endParaRPr>
        </a:p>
      </dsp:txBody>
      <dsp:txXfrm>
        <a:off x="239055" y="3926614"/>
        <a:ext cx="1830185" cy="1672146"/>
      </dsp:txXfrm>
    </dsp:sp>
    <dsp:sp modelId="{EC6EE4CE-230E-7C4B-8CF0-86CB3D4EC088}">
      <dsp:nvSpPr>
        <dsp:cNvPr id="0" name=""/>
        <dsp:cNvSpPr/>
      </dsp:nvSpPr>
      <dsp:spPr>
        <a:xfrm>
          <a:off x="2302720" y="3702206"/>
          <a:ext cx="2274784" cy="1601328"/>
        </a:xfrm>
        <a:prstGeom prst="roundRect">
          <a:avLst>
            <a:gd name="adj" fmla="val 10000"/>
          </a:avLst>
        </a:prstGeom>
        <a:solidFill>
          <a:schemeClr val="accent1">
            <a:tint val="99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179D1C2-7B82-5A49-AE7C-44525BD6C8EE}">
      <dsp:nvSpPr>
        <dsp:cNvPr id="0" name=""/>
        <dsp:cNvSpPr/>
      </dsp:nvSpPr>
      <dsp:spPr>
        <a:xfrm>
          <a:off x="2484178" y="3874591"/>
          <a:ext cx="2274784" cy="1601328"/>
        </a:xfrm>
        <a:prstGeom prst="roundRect">
          <a:avLst>
            <a:gd name="adj" fmla="val 10000"/>
          </a:avLst>
        </a:prstGeom>
        <a:solidFill>
          <a:schemeClr val="lt1">
            <a:alpha val="90000"/>
            <a:hueOff val="0"/>
            <a:satOff val="0"/>
            <a:lumOff val="0"/>
            <a:alphaOff val="0"/>
          </a:schemeClr>
        </a:solid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rgbClr val="002060"/>
              </a:solidFill>
              <a:latin typeface="Times New Roman" panose="02020603050405020304" pitchFamily="18" charset="0"/>
              <a:cs typeface="Times New Roman" panose="02020603050405020304" pitchFamily="18" charset="0"/>
            </a:rPr>
            <a:t>2. </a:t>
          </a:r>
          <a:r>
            <a:rPr lang="en-US" sz="3600" b="1" kern="1200" dirty="0" err="1">
              <a:solidFill>
                <a:srgbClr val="002060"/>
              </a:solidFill>
              <a:latin typeface="Times New Roman" panose="02020603050405020304" pitchFamily="18" charset="0"/>
              <a:cs typeface="Times New Roman" panose="02020603050405020304" pitchFamily="18" charset="0"/>
            </a:rPr>
            <a:t>Tìm</a:t>
          </a:r>
          <a:r>
            <a:rPr lang="en-US" sz="3600" b="1" kern="1200" dirty="0">
              <a:solidFill>
                <a:srgbClr val="002060"/>
              </a:solidFill>
              <a:latin typeface="Times New Roman" panose="02020603050405020304" pitchFamily="18" charset="0"/>
              <a:cs typeface="Times New Roman" panose="02020603050405020304" pitchFamily="18" charset="0"/>
            </a:rPr>
            <a:t> </a:t>
          </a:r>
          <a:r>
            <a:rPr lang="en-US" sz="3600" b="1" kern="1200" dirty="0" err="1">
              <a:solidFill>
                <a:srgbClr val="002060"/>
              </a:solidFill>
              <a:latin typeface="Times New Roman" panose="02020603050405020304" pitchFamily="18" charset="0"/>
              <a:cs typeface="Times New Roman" panose="02020603050405020304" pitchFamily="18" charset="0"/>
            </a:rPr>
            <a:t>ý</a:t>
          </a:r>
          <a:r>
            <a:rPr lang="en-US" sz="3600" b="1" kern="1200" dirty="0">
              <a:solidFill>
                <a:srgbClr val="002060"/>
              </a:solidFill>
              <a:latin typeface="Times New Roman" panose="02020603050405020304" pitchFamily="18" charset="0"/>
              <a:cs typeface="Times New Roman" panose="02020603050405020304" pitchFamily="18" charset="0"/>
            </a:rPr>
            <a:t> </a:t>
          </a:r>
          <a:r>
            <a:rPr lang="en-US" sz="3600" b="1" kern="1200" dirty="0" err="1">
              <a:solidFill>
                <a:srgbClr val="002060"/>
              </a:solidFill>
              <a:latin typeface="Times New Roman" panose="02020603050405020304" pitchFamily="18" charset="0"/>
              <a:cs typeface="Times New Roman" panose="02020603050405020304" pitchFamily="18" charset="0"/>
            </a:rPr>
            <a:t>và</a:t>
          </a:r>
          <a:r>
            <a:rPr lang="en-US" sz="3600" b="1" kern="1200" dirty="0">
              <a:solidFill>
                <a:srgbClr val="002060"/>
              </a:solidFill>
              <a:latin typeface="Times New Roman" panose="02020603050405020304" pitchFamily="18" charset="0"/>
              <a:cs typeface="Times New Roman" panose="02020603050405020304" pitchFamily="18" charset="0"/>
            </a:rPr>
            <a:t> </a:t>
          </a:r>
          <a:r>
            <a:rPr lang="en-US" sz="3600" b="1" kern="1200" dirty="0" err="1">
              <a:solidFill>
                <a:srgbClr val="002060"/>
              </a:solidFill>
              <a:latin typeface="Times New Roman" panose="02020603050405020304" pitchFamily="18" charset="0"/>
              <a:cs typeface="Times New Roman" panose="02020603050405020304" pitchFamily="18" charset="0"/>
            </a:rPr>
            <a:t>lập</a:t>
          </a:r>
          <a:r>
            <a:rPr lang="en-US" sz="3600" b="1" kern="1200" dirty="0">
              <a:solidFill>
                <a:srgbClr val="002060"/>
              </a:solidFill>
              <a:latin typeface="Times New Roman" panose="02020603050405020304" pitchFamily="18" charset="0"/>
              <a:cs typeface="Times New Roman" panose="02020603050405020304" pitchFamily="18" charset="0"/>
            </a:rPr>
            <a:t> </a:t>
          </a:r>
          <a:r>
            <a:rPr lang="en-US" sz="3600" b="1" kern="1200" dirty="0" err="1">
              <a:solidFill>
                <a:srgbClr val="002060"/>
              </a:solidFill>
              <a:latin typeface="Times New Roman" panose="02020603050405020304" pitchFamily="18" charset="0"/>
              <a:cs typeface="Times New Roman" panose="02020603050405020304" pitchFamily="18" charset="0"/>
            </a:rPr>
            <a:t>dàn</a:t>
          </a:r>
          <a:r>
            <a:rPr lang="en-US" sz="3600" b="1" kern="1200" dirty="0">
              <a:solidFill>
                <a:srgbClr val="002060"/>
              </a:solidFill>
              <a:latin typeface="Times New Roman" panose="02020603050405020304" pitchFamily="18" charset="0"/>
              <a:cs typeface="Times New Roman" panose="02020603050405020304" pitchFamily="18" charset="0"/>
            </a:rPr>
            <a:t> </a:t>
          </a:r>
          <a:r>
            <a:rPr lang="en-US" sz="3600" b="1" kern="1200" dirty="0" err="1">
              <a:solidFill>
                <a:srgbClr val="002060"/>
              </a:solidFill>
              <a:latin typeface="Times New Roman" panose="02020603050405020304" pitchFamily="18" charset="0"/>
              <a:cs typeface="Times New Roman" panose="02020603050405020304" pitchFamily="18" charset="0"/>
            </a:rPr>
            <a:t>ý</a:t>
          </a:r>
          <a:endParaRPr lang="en-US" sz="3600" b="1" kern="1200" dirty="0">
            <a:solidFill>
              <a:srgbClr val="002060"/>
            </a:solidFill>
            <a:latin typeface="Times New Roman" panose="02020603050405020304" pitchFamily="18" charset="0"/>
            <a:cs typeface="Times New Roman" panose="02020603050405020304" pitchFamily="18" charset="0"/>
          </a:endParaRPr>
        </a:p>
      </dsp:txBody>
      <dsp:txXfrm>
        <a:off x="2531079" y="3921492"/>
        <a:ext cx="2180982" cy="1507526"/>
      </dsp:txXfrm>
    </dsp:sp>
    <dsp:sp modelId="{2D9FBD95-A22B-AD44-80CA-3917FFCB363D}">
      <dsp:nvSpPr>
        <dsp:cNvPr id="0" name=""/>
        <dsp:cNvSpPr/>
      </dsp:nvSpPr>
      <dsp:spPr>
        <a:xfrm>
          <a:off x="4940420" y="3702206"/>
          <a:ext cx="2213347" cy="1619061"/>
        </a:xfrm>
        <a:prstGeom prst="roundRect">
          <a:avLst>
            <a:gd name="adj" fmla="val 10000"/>
          </a:avLst>
        </a:prstGeom>
        <a:solidFill>
          <a:schemeClr val="accent1">
            <a:tint val="99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887D247-D9F4-6A41-BB77-93611E9E4FA8}">
      <dsp:nvSpPr>
        <dsp:cNvPr id="0" name=""/>
        <dsp:cNvSpPr/>
      </dsp:nvSpPr>
      <dsp:spPr>
        <a:xfrm>
          <a:off x="5121878" y="3874591"/>
          <a:ext cx="2213347" cy="1619061"/>
        </a:xfrm>
        <a:prstGeom prst="roundRect">
          <a:avLst>
            <a:gd name="adj" fmla="val 10000"/>
          </a:avLst>
        </a:prstGeom>
        <a:solidFill>
          <a:schemeClr val="lt1">
            <a:alpha val="90000"/>
            <a:hueOff val="0"/>
            <a:satOff val="0"/>
            <a:lumOff val="0"/>
            <a:alphaOff val="0"/>
          </a:schemeClr>
        </a:solid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rgbClr val="002060"/>
              </a:solidFill>
              <a:latin typeface="Times New Roman" panose="02020603050405020304" pitchFamily="18" charset="0"/>
              <a:cs typeface="Times New Roman" panose="02020603050405020304" pitchFamily="18" charset="0"/>
            </a:rPr>
            <a:t>3. </a:t>
          </a:r>
          <a:r>
            <a:rPr lang="en-US" sz="3600" b="1" kern="1200" dirty="0" err="1">
              <a:solidFill>
                <a:srgbClr val="002060"/>
              </a:solidFill>
              <a:latin typeface="Times New Roman" panose="02020603050405020304" pitchFamily="18" charset="0"/>
              <a:cs typeface="Times New Roman" panose="02020603050405020304" pitchFamily="18" charset="0"/>
            </a:rPr>
            <a:t>Nói</a:t>
          </a:r>
          <a:r>
            <a:rPr lang="en-US" sz="3600" b="1" kern="1200" dirty="0">
              <a:solidFill>
                <a:srgbClr val="002060"/>
              </a:solidFill>
              <a:latin typeface="Times New Roman" panose="02020603050405020304" pitchFamily="18" charset="0"/>
              <a:cs typeface="Times New Roman" panose="02020603050405020304" pitchFamily="18" charset="0"/>
            </a:rPr>
            <a:t> </a:t>
          </a:r>
          <a:r>
            <a:rPr lang="en-US" sz="3600" b="1" kern="1200" dirty="0" err="1">
              <a:solidFill>
                <a:srgbClr val="002060"/>
              </a:solidFill>
              <a:latin typeface="Times New Roman" panose="02020603050405020304" pitchFamily="18" charset="0"/>
              <a:cs typeface="Times New Roman" panose="02020603050405020304" pitchFamily="18" charset="0"/>
            </a:rPr>
            <a:t>và</a:t>
          </a:r>
          <a:r>
            <a:rPr lang="en-US" sz="3600" b="1" kern="1200" dirty="0">
              <a:solidFill>
                <a:srgbClr val="002060"/>
              </a:solidFill>
              <a:latin typeface="Times New Roman" panose="02020603050405020304" pitchFamily="18" charset="0"/>
              <a:cs typeface="Times New Roman" panose="02020603050405020304" pitchFamily="18" charset="0"/>
            </a:rPr>
            <a:t> </a:t>
          </a:r>
          <a:r>
            <a:rPr lang="en-US" sz="3600" b="1" kern="1200" dirty="0" err="1">
              <a:solidFill>
                <a:srgbClr val="002060"/>
              </a:solidFill>
              <a:latin typeface="Times New Roman" panose="02020603050405020304" pitchFamily="18" charset="0"/>
              <a:cs typeface="Times New Roman" panose="02020603050405020304" pitchFamily="18" charset="0"/>
            </a:rPr>
            <a:t>nghe</a:t>
          </a:r>
          <a:endParaRPr lang="en-US" sz="3600" b="1" kern="1200" dirty="0">
            <a:solidFill>
              <a:srgbClr val="002060"/>
            </a:solidFill>
            <a:latin typeface="Times New Roman" panose="02020603050405020304" pitchFamily="18" charset="0"/>
            <a:cs typeface="Times New Roman" panose="02020603050405020304" pitchFamily="18" charset="0"/>
          </a:endParaRPr>
        </a:p>
      </dsp:txBody>
      <dsp:txXfrm>
        <a:off x="5169299" y="3922012"/>
        <a:ext cx="2118505" cy="1524219"/>
      </dsp:txXfrm>
    </dsp:sp>
    <dsp:sp modelId="{F4901100-E752-4E46-AA60-8E7DF8B146FA}">
      <dsp:nvSpPr>
        <dsp:cNvPr id="0" name=""/>
        <dsp:cNvSpPr/>
      </dsp:nvSpPr>
      <dsp:spPr>
        <a:xfrm>
          <a:off x="7516682" y="3702206"/>
          <a:ext cx="2647952" cy="1752081"/>
        </a:xfrm>
        <a:prstGeom prst="roundRect">
          <a:avLst>
            <a:gd name="adj" fmla="val 10000"/>
          </a:avLst>
        </a:prstGeom>
        <a:solidFill>
          <a:schemeClr val="accent1">
            <a:tint val="99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4898D9C-2586-8644-91FD-090312E0DB48}">
      <dsp:nvSpPr>
        <dsp:cNvPr id="0" name=""/>
        <dsp:cNvSpPr/>
      </dsp:nvSpPr>
      <dsp:spPr>
        <a:xfrm>
          <a:off x="7698140" y="3874591"/>
          <a:ext cx="2647952" cy="1752081"/>
        </a:xfrm>
        <a:prstGeom prst="roundRect">
          <a:avLst>
            <a:gd name="adj" fmla="val 10000"/>
          </a:avLst>
        </a:prstGeom>
        <a:solidFill>
          <a:schemeClr val="lt1">
            <a:alpha val="90000"/>
            <a:hueOff val="0"/>
            <a:satOff val="0"/>
            <a:lumOff val="0"/>
            <a:alphaOff val="0"/>
          </a:schemeClr>
        </a:solid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rgbClr val="002060"/>
              </a:solidFill>
              <a:latin typeface="Times New Roman" panose="02020603050405020304" pitchFamily="18" charset="0"/>
              <a:cs typeface="Times New Roman" panose="02020603050405020304" pitchFamily="18" charset="0"/>
            </a:rPr>
            <a:t>4. </a:t>
          </a:r>
          <a:r>
            <a:rPr lang="en-US" sz="3600" b="1" kern="1200" dirty="0" err="1">
              <a:solidFill>
                <a:srgbClr val="002060"/>
              </a:solidFill>
              <a:latin typeface="Times New Roman" panose="02020603050405020304" pitchFamily="18" charset="0"/>
              <a:cs typeface="Times New Roman" panose="02020603050405020304" pitchFamily="18" charset="0"/>
            </a:rPr>
            <a:t>Kiểm</a:t>
          </a:r>
          <a:r>
            <a:rPr lang="en-US" sz="3600" b="1" kern="1200" dirty="0">
              <a:solidFill>
                <a:srgbClr val="002060"/>
              </a:solidFill>
              <a:latin typeface="Times New Roman" panose="02020603050405020304" pitchFamily="18" charset="0"/>
              <a:cs typeface="Times New Roman" panose="02020603050405020304" pitchFamily="18" charset="0"/>
            </a:rPr>
            <a:t> </a:t>
          </a:r>
          <a:r>
            <a:rPr lang="en-US" sz="3600" b="1" kern="1200" dirty="0" err="1">
              <a:solidFill>
                <a:srgbClr val="002060"/>
              </a:solidFill>
              <a:latin typeface="Times New Roman" panose="02020603050405020304" pitchFamily="18" charset="0"/>
              <a:cs typeface="Times New Roman" panose="02020603050405020304" pitchFamily="18" charset="0"/>
            </a:rPr>
            <a:t>tra</a:t>
          </a:r>
          <a:r>
            <a:rPr lang="en-US" sz="3600" b="1" kern="1200" dirty="0">
              <a:solidFill>
                <a:srgbClr val="002060"/>
              </a:solidFill>
              <a:latin typeface="Times New Roman" panose="02020603050405020304" pitchFamily="18" charset="0"/>
              <a:cs typeface="Times New Roman" panose="02020603050405020304" pitchFamily="18" charset="0"/>
            </a:rPr>
            <a:t> </a:t>
          </a:r>
          <a:r>
            <a:rPr lang="en-US" sz="3600" b="1" kern="1200" dirty="0" err="1">
              <a:solidFill>
                <a:srgbClr val="002060"/>
              </a:solidFill>
              <a:latin typeface="Times New Roman" panose="02020603050405020304" pitchFamily="18" charset="0"/>
              <a:cs typeface="Times New Roman" panose="02020603050405020304" pitchFamily="18" charset="0"/>
            </a:rPr>
            <a:t>và</a:t>
          </a:r>
          <a:r>
            <a:rPr lang="en-US" sz="3600" b="1" kern="1200" dirty="0">
              <a:solidFill>
                <a:srgbClr val="002060"/>
              </a:solidFill>
              <a:latin typeface="Times New Roman" panose="02020603050405020304" pitchFamily="18" charset="0"/>
              <a:cs typeface="Times New Roman" panose="02020603050405020304" pitchFamily="18" charset="0"/>
            </a:rPr>
            <a:t> </a:t>
          </a:r>
          <a:r>
            <a:rPr lang="en-US" sz="3600" b="1" kern="1200" dirty="0" err="1">
              <a:solidFill>
                <a:srgbClr val="002060"/>
              </a:solidFill>
              <a:latin typeface="Times New Roman" panose="02020603050405020304" pitchFamily="18" charset="0"/>
              <a:cs typeface="Times New Roman" panose="02020603050405020304" pitchFamily="18" charset="0"/>
            </a:rPr>
            <a:t>chỉnh</a:t>
          </a:r>
          <a:r>
            <a:rPr lang="en-US" sz="3600" b="1" kern="1200" dirty="0">
              <a:solidFill>
                <a:srgbClr val="002060"/>
              </a:solidFill>
              <a:latin typeface="Times New Roman" panose="02020603050405020304" pitchFamily="18" charset="0"/>
              <a:cs typeface="Times New Roman" panose="02020603050405020304" pitchFamily="18" charset="0"/>
            </a:rPr>
            <a:t> </a:t>
          </a:r>
          <a:r>
            <a:rPr lang="en-US" sz="3600" b="1" kern="1200" dirty="0" err="1">
              <a:solidFill>
                <a:srgbClr val="002060"/>
              </a:solidFill>
              <a:latin typeface="Times New Roman" panose="02020603050405020304" pitchFamily="18" charset="0"/>
              <a:cs typeface="Times New Roman" panose="02020603050405020304" pitchFamily="18" charset="0"/>
            </a:rPr>
            <a:t>sửa</a:t>
          </a:r>
          <a:endParaRPr lang="en-US" sz="3600" b="1" kern="1200" dirty="0">
            <a:solidFill>
              <a:srgbClr val="002060"/>
            </a:solidFill>
            <a:latin typeface="Times New Roman" panose="02020603050405020304" pitchFamily="18" charset="0"/>
            <a:cs typeface="Times New Roman" panose="02020603050405020304" pitchFamily="18" charset="0"/>
          </a:endParaRPr>
        </a:p>
      </dsp:txBody>
      <dsp:txXfrm>
        <a:off x="7749457" y="3925908"/>
        <a:ext cx="2545318" cy="164944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17:10:23.608"/>
    </inkml:context>
    <inkml:brush xml:id="br0">
      <inkml:brushProperty name="width" value="0.05" units="cm"/>
      <inkml:brushProperty name="height" value="0.05" units="cm"/>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17:10:24.997"/>
    </inkml:context>
    <inkml:brush xml:id="br0">
      <inkml:brushProperty name="width" value="0.05" units="cm"/>
      <inkml:brushProperty name="height" value="0.05" units="cm"/>
    </inkml:brush>
  </inkml:definitions>
  <inkml:trace contextRef="#ctx0" brushRef="#br0">0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17:10:26.360"/>
    </inkml:context>
    <inkml:brush xml:id="br0">
      <inkml:brushProperty name="width" value="0.05" units="cm"/>
      <inkml:brushProperty name="height" value="0.05" units="cm"/>
    </inkml:brush>
  </inkml:definitions>
  <inkml:trace contextRef="#ctx0" brushRef="#br0">0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17:10:35.197"/>
    </inkml:context>
    <inkml:brush xml:id="br0">
      <inkml:brushProperty name="width" value="0.05" units="cm"/>
      <inkml:brushProperty name="height" value="0.05" units="cm"/>
    </inkml:brush>
  </inkml:definitions>
  <inkml:trace contextRef="#ctx0" brushRef="#br0">1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17:10:35.915"/>
    </inkml:context>
    <inkml:brush xml:id="br0">
      <inkml:brushProperty name="width" value="0.05" units="cm"/>
      <inkml:brushProperty name="height" value="0.05" units="cm"/>
    </inkml:brush>
  </inkml:definitions>
  <inkml:trace contextRef="#ctx0" brushRef="#br0">1 0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17:10:36.730"/>
    </inkml:context>
    <inkml:brush xml:id="br0">
      <inkml:brushProperty name="width" value="0.05" units="cm"/>
      <inkml:brushProperty name="height" value="0.05" units="cm"/>
    </inkml:brush>
  </inkml:definitions>
  <inkml:trace contextRef="#ctx0" brushRef="#br0">1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17:10:37.601"/>
    </inkml:context>
    <inkml:brush xml:id="br0">
      <inkml:brushProperty name="width" value="0.05" units="cm"/>
      <inkml:brushProperty name="height" value="0.05" units="cm"/>
    </inkml:brush>
  </inkml:definitions>
  <inkml:trace contextRef="#ctx0" brushRef="#br0">0 1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17:10:37.837"/>
    </inkml:context>
    <inkml:brush xml:id="br0">
      <inkml:brushProperty name="width" value="0.05" units="cm"/>
      <inkml:brushProperty name="height" value="0.05" units="cm"/>
    </inkml:brush>
  </inkml:definitions>
  <inkml:trace contextRef="#ctx0" brushRef="#br0">0 1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17:10:38.005"/>
    </inkml:context>
    <inkml:brush xml:id="br0">
      <inkml:brushProperty name="width" value="0.05" units="cm"/>
      <inkml:brushProperty name="height" value="0.05" units="cm"/>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D65DFE-3034-4F4C-B3A4-95D5DC3DBE7E}" type="datetimeFigureOut">
              <a:rPr lang="en-VN" smtClean="0"/>
              <a:t>4/10/23</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48F824-414D-3747-85B2-A2C31384A231}" type="slidenum">
              <a:rPr lang="en-VN" smtClean="0"/>
              <a:t>‹#›</a:t>
            </a:fld>
            <a:endParaRPr lang="en-VN"/>
          </a:p>
        </p:txBody>
      </p:sp>
    </p:spTree>
    <p:extLst>
      <p:ext uri="{BB962C8B-B14F-4D97-AF65-F5344CB8AC3E}">
        <p14:creationId xmlns:p14="http://schemas.microsoft.com/office/powerpoint/2010/main" val="254452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vi-VN"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61441"/>
          <p:cNvSpPr>
            <a:spLocks noGrp="1" noRot="1" noChangeAspect="1" noTextEdit="1"/>
          </p:cNvSpPr>
          <p:nvPr>
            <p:ph type="sldImg"/>
          </p:nvPr>
        </p:nvSpPr>
        <p:spPr/>
      </p:sp>
      <p:sp>
        <p:nvSpPr>
          <p:cNvPr id="61443" name="文本占位符 6144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11</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2470222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p:sp>
      <p:sp>
        <p:nvSpPr>
          <p:cNvPr id="17411" name="文本占位符 174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12</a:t>
            </a:fld>
            <a:endParaRPr lang="zh-CN"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61441"/>
          <p:cNvSpPr>
            <a:spLocks noGrp="1" noRot="1" noChangeAspect="1" noTextEdit="1"/>
          </p:cNvSpPr>
          <p:nvPr>
            <p:ph type="sldImg"/>
          </p:nvPr>
        </p:nvSpPr>
        <p:spPr/>
      </p:sp>
      <p:sp>
        <p:nvSpPr>
          <p:cNvPr id="61443" name="文本占位符 6144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13</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14</a:t>
            </a:fld>
            <a:endParaRPr lang="zh-CN" sz="1200" dirty="0"/>
          </a:p>
        </p:txBody>
      </p:sp>
    </p:spTree>
    <p:extLst>
      <p:ext uri="{BB962C8B-B14F-4D97-AF65-F5344CB8AC3E}">
        <p14:creationId xmlns:p14="http://schemas.microsoft.com/office/powerpoint/2010/main" val="777715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15</a:t>
            </a:fld>
            <a:endParaRPr lang="zh-CN" sz="1200" dirty="0"/>
          </a:p>
        </p:txBody>
      </p:sp>
    </p:spTree>
    <p:extLst>
      <p:ext uri="{BB962C8B-B14F-4D97-AF65-F5344CB8AC3E}">
        <p14:creationId xmlns:p14="http://schemas.microsoft.com/office/powerpoint/2010/main" val="2010905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16</a:t>
            </a:fld>
            <a:endParaRPr lang="zh-CN" sz="1200" dirty="0"/>
          </a:p>
        </p:txBody>
      </p:sp>
    </p:spTree>
    <p:extLst>
      <p:ext uri="{BB962C8B-B14F-4D97-AF65-F5344CB8AC3E}">
        <p14:creationId xmlns:p14="http://schemas.microsoft.com/office/powerpoint/2010/main" val="3298482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17</a:t>
            </a:fld>
            <a:endParaRPr lang="zh-CN" sz="1200" dirty="0"/>
          </a:p>
        </p:txBody>
      </p:sp>
    </p:spTree>
    <p:extLst>
      <p:ext uri="{BB962C8B-B14F-4D97-AF65-F5344CB8AC3E}">
        <p14:creationId xmlns:p14="http://schemas.microsoft.com/office/powerpoint/2010/main" val="788158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18</a:t>
            </a:fld>
            <a:endParaRPr lang="zh-CN" sz="1200" dirty="0"/>
          </a:p>
        </p:txBody>
      </p:sp>
    </p:spTree>
    <p:extLst>
      <p:ext uri="{BB962C8B-B14F-4D97-AF65-F5344CB8AC3E}">
        <p14:creationId xmlns:p14="http://schemas.microsoft.com/office/powerpoint/2010/main" val="820099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p:sp>
      <p:sp>
        <p:nvSpPr>
          <p:cNvPr id="58371" name="文本占位符 5837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19</a:t>
            </a:fld>
            <a:endParaRPr lang="zh-CN"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p:sp>
      <p:sp>
        <p:nvSpPr>
          <p:cNvPr id="58371" name="文本占位符 5837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20</a:t>
            </a:fld>
            <a:endParaRPr lang="zh-CN" sz="1200" dirty="0"/>
          </a:p>
        </p:txBody>
      </p:sp>
    </p:spTree>
    <p:extLst>
      <p:ext uri="{BB962C8B-B14F-4D97-AF65-F5344CB8AC3E}">
        <p14:creationId xmlns:p14="http://schemas.microsoft.com/office/powerpoint/2010/main" val="263552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940a6dd4b7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940a6dd4b7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vi-VN"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09953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p:sp>
      <p:sp>
        <p:nvSpPr>
          <p:cNvPr id="50179" name="文本占位符 5017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21</a:t>
            </a:fld>
            <a:endParaRPr lang="zh-CN"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940a6dd4b7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940a6dd4b7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vi-VN"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940a6dd4b7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940a6dd4b7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vi-VN"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52943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940a6dd4b7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940a6dd4b7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vi-VN"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214163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940a6dd4b7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940a6dd4b7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vi-VN"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234725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54319fdea8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54319fdea8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vi-VN"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221918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54319fdea8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54319fdea8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vi-VN"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61441"/>
          <p:cNvSpPr>
            <a:spLocks noGrp="1" noRot="1" noChangeAspect="1" noTextEdit="1"/>
          </p:cNvSpPr>
          <p:nvPr>
            <p:ph type="sldImg"/>
          </p:nvPr>
        </p:nvSpPr>
        <p:spPr/>
      </p:sp>
      <p:sp>
        <p:nvSpPr>
          <p:cNvPr id="61443" name="文本占位符 6144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10</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10C9E-BE74-D44A-A35A-AD8623FC18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EBFC58B5-4707-E746-9562-3D84EBE53A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A106F014-716C-E740-8C21-604E4447171B}"/>
              </a:ext>
            </a:extLst>
          </p:cNvPr>
          <p:cNvSpPr>
            <a:spLocks noGrp="1"/>
          </p:cNvSpPr>
          <p:nvPr>
            <p:ph type="dt" sz="half" idx="10"/>
          </p:nvPr>
        </p:nvSpPr>
        <p:spPr/>
        <p:txBody>
          <a:bodyPr/>
          <a:lstStyle/>
          <a:p>
            <a:fld id="{306B571D-7E80-3647-A9D8-8D0C3BC7C239}" type="datetimeFigureOut">
              <a:rPr lang="en-VN" smtClean="0"/>
              <a:t>4/10/23</a:t>
            </a:fld>
            <a:endParaRPr lang="en-VN"/>
          </a:p>
        </p:txBody>
      </p:sp>
      <p:sp>
        <p:nvSpPr>
          <p:cNvPr id="5" name="Footer Placeholder 4">
            <a:extLst>
              <a:ext uri="{FF2B5EF4-FFF2-40B4-BE49-F238E27FC236}">
                <a16:creationId xmlns:a16="http://schemas.microsoft.com/office/drawing/2014/main" id="{2EC8727F-6D58-B441-A72D-CC2B96E1777C}"/>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1E139489-3FFA-1D4B-840B-A91570865CB5}"/>
              </a:ext>
            </a:extLst>
          </p:cNvPr>
          <p:cNvSpPr>
            <a:spLocks noGrp="1"/>
          </p:cNvSpPr>
          <p:nvPr>
            <p:ph type="sldNum" sz="quarter" idx="12"/>
          </p:nvPr>
        </p:nvSpPr>
        <p:spPr/>
        <p:txBody>
          <a:bodyPr/>
          <a:lstStyle/>
          <a:p>
            <a:fld id="{152AE9B3-9273-284E-8A04-D1AD5D06271C}" type="slidenum">
              <a:rPr lang="en-VN" smtClean="0"/>
              <a:t>‹#›</a:t>
            </a:fld>
            <a:endParaRPr lang="en-VN"/>
          </a:p>
        </p:txBody>
      </p:sp>
    </p:spTree>
    <p:extLst>
      <p:ext uri="{BB962C8B-B14F-4D97-AF65-F5344CB8AC3E}">
        <p14:creationId xmlns:p14="http://schemas.microsoft.com/office/powerpoint/2010/main" val="225893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B0072-4EDB-464A-B969-660BB88EB533}"/>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16244B9E-CB8C-9041-89FC-392E8F447A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F196F60F-92DD-314C-B8BA-E5164AA990A6}"/>
              </a:ext>
            </a:extLst>
          </p:cNvPr>
          <p:cNvSpPr>
            <a:spLocks noGrp="1"/>
          </p:cNvSpPr>
          <p:nvPr>
            <p:ph type="dt" sz="half" idx="10"/>
          </p:nvPr>
        </p:nvSpPr>
        <p:spPr/>
        <p:txBody>
          <a:bodyPr/>
          <a:lstStyle/>
          <a:p>
            <a:fld id="{306B571D-7E80-3647-A9D8-8D0C3BC7C239}" type="datetimeFigureOut">
              <a:rPr lang="en-VN" smtClean="0"/>
              <a:t>4/10/23</a:t>
            </a:fld>
            <a:endParaRPr lang="en-VN"/>
          </a:p>
        </p:txBody>
      </p:sp>
      <p:sp>
        <p:nvSpPr>
          <p:cNvPr id="5" name="Footer Placeholder 4">
            <a:extLst>
              <a:ext uri="{FF2B5EF4-FFF2-40B4-BE49-F238E27FC236}">
                <a16:creationId xmlns:a16="http://schemas.microsoft.com/office/drawing/2014/main" id="{F95590F8-8611-F146-A292-7E147E879C38}"/>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26137A38-0290-C94A-9A18-C0312158C0C7}"/>
              </a:ext>
            </a:extLst>
          </p:cNvPr>
          <p:cNvSpPr>
            <a:spLocks noGrp="1"/>
          </p:cNvSpPr>
          <p:nvPr>
            <p:ph type="sldNum" sz="quarter" idx="12"/>
          </p:nvPr>
        </p:nvSpPr>
        <p:spPr/>
        <p:txBody>
          <a:bodyPr/>
          <a:lstStyle/>
          <a:p>
            <a:fld id="{152AE9B3-9273-284E-8A04-D1AD5D06271C}" type="slidenum">
              <a:rPr lang="en-VN" smtClean="0"/>
              <a:t>‹#›</a:t>
            </a:fld>
            <a:endParaRPr lang="en-VN"/>
          </a:p>
        </p:txBody>
      </p:sp>
    </p:spTree>
    <p:extLst>
      <p:ext uri="{BB962C8B-B14F-4D97-AF65-F5344CB8AC3E}">
        <p14:creationId xmlns:p14="http://schemas.microsoft.com/office/powerpoint/2010/main" val="1180814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373E16-E6FD-5244-8673-50ED40E705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E53697A1-0160-2640-8CE4-40DDAA1A7C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5C6623D6-76F1-694C-8EF9-7B92E6B597F7}"/>
              </a:ext>
            </a:extLst>
          </p:cNvPr>
          <p:cNvSpPr>
            <a:spLocks noGrp="1"/>
          </p:cNvSpPr>
          <p:nvPr>
            <p:ph type="dt" sz="half" idx="10"/>
          </p:nvPr>
        </p:nvSpPr>
        <p:spPr/>
        <p:txBody>
          <a:bodyPr/>
          <a:lstStyle/>
          <a:p>
            <a:fld id="{306B571D-7E80-3647-A9D8-8D0C3BC7C239}" type="datetimeFigureOut">
              <a:rPr lang="en-VN" smtClean="0"/>
              <a:t>4/10/23</a:t>
            </a:fld>
            <a:endParaRPr lang="en-VN"/>
          </a:p>
        </p:txBody>
      </p:sp>
      <p:sp>
        <p:nvSpPr>
          <p:cNvPr id="5" name="Footer Placeholder 4">
            <a:extLst>
              <a:ext uri="{FF2B5EF4-FFF2-40B4-BE49-F238E27FC236}">
                <a16:creationId xmlns:a16="http://schemas.microsoft.com/office/drawing/2014/main" id="{5162B505-A8F0-ED42-B97E-2DA80AE2054D}"/>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056C46D8-0FB6-0C43-872F-A6219AC426EF}"/>
              </a:ext>
            </a:extLst>
          </p:cNvPr>
          <p:cNvSpPr>
            <a:spLocks noGrp="1"/>
          </p:cNvSpPr>
          <p:nvPr>
            <p:ph type="sldNum" sz="quarter" idx="12"/>
          </p:nvPr>
        </p:nvSpPr>
        <p:spPr/>
        <p:txBody>
          <a:bodyPr/>
          <a:lstStyle/>
          <a:p>
            <a:fld id="{152AE9B3-9273-284E-8A04-D1AD5D06271C}" type="slidenum">
              <a:rPr lang="en-VN" smtClean="0"/>
              <a:t>‹#›</a:t>
            </a:fld>
            <a:endParaRPr lang="en-VN"/>
          </a:p>
        </p:txBody>
      </p:sp>
    </p:spTree>
    <p:extLst>
      <p:ext uri="{BB962C8B-B14F-4D97-AF65-F5344CB8AC3E}">
        <p14:creationId xmlns:p14="http://schemas.microsoft.com/office/powerpoint/2010/main" val="4231318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695761" y="1952500"/>
            <a:ext cx="7455200" cy="2501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8533" b="0"/>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3273600" y="5010033"/>
            <a:ext cx="5644800" cy="61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b="0"/>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557262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rot="-690514">
            <a:off x="3804486" y="2916030"/>
            <a:ext cx="4819700" cy="1165407"/>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4800" b="0"/>
            </a:lvl1pPr>
            <a:lvl2pPr lvl="1" algn="ctr" rtl="0">
              <a:spcBef>
                <a:spcPts val="0"/>
              </a:spcBef>
              <a:spcAft>
                <a:spcPts val="0"/>
              </a:spcAft>
              <a:buClr>
                <a:schemeClr val="dk1"/>
              </a:buClr>
              <a:buSzPts val="3600"/>
              <a:buNone/>
              <a:defRPr sz="4800">
                <a:solidFill>
                  <a:schemeClr val="dk1"/>
                </a:solidFill>
              </a:defRPr>
            </a:lvl2pPr>
            <a:lvl3pPr lvl="2" algn="ctr" rtl="0">
              <a:spcBef>
                <a:spcPts val="0"/>
              </a:spcBef>
              <a:spcAft>
                <a:spcPts val="0"/>
              </a:spcAft>
              <a:buClr>
                <a:schemeClr val="dk1"/>
              </a:buClr>
              <a:buSzPts val="3600"/>
              <a:buNone/>
              <a:defRPr sz="4800">
                <a:solidFill>
                  <a:schemeClr val="dk1"/>
                </a:solidFill>
              </a:defRPr>
            </a:lvl3pPr>
            <a:lvl4pPr lvl="3" algn="ctr" rtl="0">
              <a:spcBef>
                <a:spcPts val="0"/>
              </a:spcBef>
              <a:spcAft>
                <a:spcPts val="0"/>
              </a:spcAft>
              <a:buClr>
                <a:schemeClr val="dk1"/>
              </a:buClr>
              <a:buSzPts val="3600"/>
              <a:buNone/>
              <a:defRPr sz="4800">
                <a:solidFill>
                  <a:schemeClr val="dk1"/>
                </a:solidFill>
              </a:defRPr>
            </a:lvl4pPr>
            <a:lvl5pPr lvl="4" algn="ctr" rtl="0">
              <a:spcBef>
                <a:spcPts val="0"/>
              </a:spcBef>
              <a:spcAft>
                <a:spcPts val="0"/>
              </a:spcAft>
              <a:buClr>
                <a:schemeClr val="dk1"/>
              </a:buClr>
              <a:buSzPts val="3600"/>
              <a:buNone/>
              <a:defRPr sz="4800">
                <a:solidFill>
                  <a:schemeClr val="dk1"/>
                </a:solidFill>
              </a:defRPr>
            </a:lvl5pPr>
            <a:lvl6pPr lvl="5" algn="ctr" rtl="0">
              <a:spcBef>
                <a:spcPts val="0"/>
              </a:spcBef>
              <a:spcAft>
                <a:spcPts val="0"/>
              </a:spcAft>
              <a:buClr>
                <a:schemeClr val="dk1"/>
              </a:buClr>
              <a:buSzPts val="3600"/>
              <a:buNone/>
              <a:defRPr sz="4800">
                <a:solidFill>
                  <a:schemeClr val="dk1"/>
                </a:solidFill>
              </a:defRPr>
            </a:lvl6pPr>
            <a:lvl7pPr lvl="6" algn="ctr" rtl="0">
              <a:spcBef>
                <a:spcPts val="0"/>
              </a:spcBef>
              <a:spcAft>
                <a:spcPts val="0"/>
              </a:spcAft>
              <a:buClr>
                <a:schemeClr val="dk1"/>
              </a:buClr>
              <a:buSzPts val="3600"/>
              <a:buNone/>
              <a:defRPr sz="4800">
                <a:solidFill>
                  <a:schemeClr val="dk1"/>
                </a:solidFill>
              </a:defRPr>
            </a:lvl7pPr>
            <a:lvl8pPr lvl="7" algn="ctr" rtl="0">
              <a:spcBef>
                <a:spcPts val="0"/>
              </a:spcBef>
              <a:spcAft>
                <a:spcPts val="0"/>
              </a:spcAft>
              <a:buClr>
                <a:schemeClr val="dk1"/>
              </a:buClr>
              <a:buSzPts val="3600"/>
              <a:buNone/>
              <a:defRPr sz="4800">
                <a:solidFill>
                  <a:schemeClr val="dk1"/>
                </a:solidFill>
              </a:defRPr>
            </a:lvl8pPr>
            <a:lvl9pPr lvl="8" algn="ctr" rtl="0">
              <a:spcBef>
                <a:spcPts val="0"/>
              </a:spcBef>
              <a:spcAft>
                <a:spcPts val="0"/>
              </a:spcAft>
              <a:buClr>
                <a:schemeClr val="dk1"/>
              </a:buClr>
              <a:buSzPts val="3600"/>
              <a:buNone/>
              <a:defRPr sz="4800">
                <a:solidFill>
                  <a:schemeClr val="dk1"/>
                </a:solidFill>
              </a:defRPr>
            </a:lvl9pPr>
          </a:lstStyle>
          <a:p>
            <a:endParaRPr/>
          </a:p>
        </p:txBody>
      </p:sp>
      <p:sp>
        <p:nvSpPr>
          <p:cNvPr id="13" name="Google Shape;13;p3"/>
          <p:cNvSpPr txBox="1">
            <a:spLocks noGrp="1"/>
          </p:cNvSpPr>
          <p:nvPr>
            <p:ph type="title" idx="2" hasCustomPrompt="1"/>
          </p:nvPr>
        </p:nvSpPr>
        <p:spPr>
          <a:xfrm rot="-690391">
            <a:off x="4919606" y="2121135"/>
            <a:ext cx="2103476" cy="1165407"/>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300"/>
              <a:buNone/>
              <a:defRPr sz="12800"/>
            </a:lvl1pPr>
            <a:lvl2pPr lvl="1" algn="ctr" rtl="0">
              <a:spcBef>
                <a:spcPts val="0"/>
              </a:spcBef>
              <a:spcAft>
                <a:spcPts val="0"/>
              </a:spcAft>
              <a:buSzPts val="6300"/>
              <a:buNone/>
              <a:defRPr sz="8400"/>
            </a:lvl2pPr>
            <a:lvl3pPr lvl="2" algn="ctr" rtl="0">
              <a:spcBef>
                <a:spcPts val="0"/>
              </a:spcBef>
              <a:spcAft>
                <a:spcPts val="0"/>
              </a:spcAft>
              <a:buSzPts val="6300"/>
              <a:buNone/>
              <a:defRPr sz="8400"/>
            </a:lvl3pPr>
            <a:lvl4pPr lvl="3" algn="ctr" rtl="0">
              <a:spcBef>
                <a:spcPts val="0"/>
              </a:spcBef>
              <a:spcAft>
                <a:spcPts val="0"/>
              </a:spcAft>
              <a:buSzPts val="6300"/>
              <a:buNone/>
              <a:defRPr sz="8400"/>
            </a:lvl4pPr>
            <a:lvl5pPr lvl="4" algn="ctr" rtl="0">
              <a:spcBef>
                <a:spcPts val="0"/>
              </a:spcBef>
              <a:spcAft>
                <a:spcPts val="0"/>
              </a:spcAft>
              <a:buSzPts val="6300"/>
              <a:buNone/>
              <a:defRPr sz="8400"/>
            </a:lvl5pPr>
            <a:lvl6pPr lvl="5" algn="ctr" rtl="0">
              <a:spcBef>
                <a:spcPts val="0"/>
              </a:spcBef>
              <a:spcAft>
                <a:spcPts val="0"/>
              </a:spcAft>
              <a:buSzPts val="6300"/>
              <a:buNone/>
              <a:defRPr sz="8400"/>
            </a:lvl6pPr>
            <a:lvl7pPr lvl="6" algn="ctr" rtl="0">
              <a:spcBef>
                <a:spcPts val="0"/>
              </a:spcBef>
              <a:spcAft>
                <a:spcPts val="0"/>
              </a:spcAft>
              <a:buSzPts val="6300"/>
              <a:buNone/>
              <a:defRPr sz="8400"/>
            </a:lvl7pPr>
            <a:lvl8pPr lvl="7" algn="ctr" rtl="0">
              <a:spcBef>
                <a:spcPts val="0"/>
              </a:spcBef>
              <a:spcAft>
                <a:spcPts val="0"/>
              </a:spcAft>
              <a:buSzPts val="6300"/>
              <a:buNone/>
              <a:defRPr sz="8400"/>
            </a:lvl8pPr>
            <a:lvl9pPr lvl="8" algn="ctr" rtl="0">
              <a:spcBef>
                <a:spcPts val="0"/>
              </a:spcBef>
              <a:spcAft>
                <a:spcPts val="0"/>
              </a:spcAft>
              <a:buSzPts val="6300"/>
              <a:buNone/>
              <a:defRPr sz="8400"/>
            </a:lvl9pPr>
          </a:lstStyle>
          <a:p>
            <a:r>
              <a:t>xx%</a:t>
            </a:r>
          </a:p>
        </p:txBody>
      </p:sp>
      <p:sp>
        <p:nvSpPr>
          <p:cNvPr id="14" name="Google Shape;14;p3"/>
          <p:cNvSpPr txBox="1">
            <a:spLocks noGrp="1"/>
          </p:cNvSpPr>
          <p:nvPr>
            <p:ph type="subTitle" idx="1"/>
          </p:nvPr>
        </p:nvSpPr>
        <p:spPr>
          <a:xfrm rot="-690278">
            <a:off x="4254871" y="3649929"/>
            <a:ext cx="4386124" cy="951953"/>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sz="2667" b="0">
                <a:solidFill>
                  <a:schemeClr val="dk1"/>
                </a:solidFill>
              </a:defRPr>
            </a:lvl1pPr>
            <a:lvl2pPr lvl="1">
              <a:spcBef>
                <a:spcPts val="0"/>
              </a:spcBef>
              <a:spcAft>
                <a:spcPts val="0"/>
              </a:spcAft>
              <a:buSzPts val="1400"/>
              <a:buNone/>
              <a:defRPr>
                <a:latin typeface="Montserrat"/>
                <a:ea typeface="Montserrat"/>
                <a:cs typeface="Montserrat"/>
                <a:sym typeface="Montserrat"/>
              </a:defRPr>
            </a:lvl2pPr>
            <a:lvl3pPr lvl="2">
              <a:spcBef>
                <a:spcPts val="0"/>
              </a:spcBef>
              <a:spcAft>
                <a:spcPts val="0"/>
              </a:spcAft>
              <a:buSzPts val="1400"/>
              <a:buNone/>
              <a:defRPr>
                <a:latin typeface="Montserrat"/>
                <a:ea typeface="Montserrat"/>
                <a:cs typeface="Montserrat"/>
                <a:sym typeface="Montserrat"/>
              </a:defRPr>
            </a:lvl3pPr>
            <a:lvl4pPr lvl="3">
              <a:spcBef>
                <a:spcPts val="0"/>
              </a:spcBef>
              <a:spcAft>
                <a:spcPts val="0"/>
              </a:spcAft>
              <a:buSzPts val="1400"/>
              <a:buNone/>
              <a:defRPr>
                <a:latin typeface="Montserrat"/>
                <a:ea typeface="Montserrat"/>
                <a:cs typeface="Montserrat"/>
                <a:sym typeface="Montserrat"/>
              </a:defRPr>
            </a:lvl4pPr>
            <a:lvl5pPr lvl="4">
              <a:spcBef>
                <a:spcPts val="0"/>
              </a:spcBef>
              <a:spcAft>
                <a:spcPts val="0"/>
              </a:spcAft>
              <a:buSzPts val="1400"/>
              <a:buNone/>
              <a:defRPr>
                <a:latin typeface="Montserrat"/>
                <a:ea typeface="Montserrat"/>
                <a:cs typeface="Montserrat"/>
                <a:sym typeface="Montserrat"/>
              </a:defRPr>
            </a:lvl5pPr>
            <a:lvl6pPr lvl="5">
              <a:spcBef>
                <a:spcPts val="0"/>
              </a:spcBef>
              <a:spcAft>
                <a:spcPts val="0"/>
              </a:spcAft>
              <a:buSzPts val="1400"/>
              <a:buNone/>
              <a:defRPr>
                <a:latin typeface="Montserrat"/>
                <a:ea typeface="Montserrat"/>
                <a:cs typeface="Montserrat"/>
                <a:sym typeface="Montserrat"/>
              </a:defRPr>
            </a:lvl6pPr>
            <a:lvl7pPr lvl="6">
              <a:spcBef>
                <a:spcPts val="0"/>
              </a:spcBef>
              <a:spcAft>
                <a:spcPts val="0"/>
              </a:spcAft>
              <a:buSzPts val="1400"/>
              <a:buNone/>
              <a:defRPr>
                <a:latin typeface="Montserrat"/>
                <a:ea typeface="Montserrat"/>
                <a:cs typeface="Montserrat"/>
                <a:sym typeface="Montserrat"/>
              </a:defRPr>
            </a:lvl7pPr>
            <a:lvl8pPr lvl="7">
              <a:spcBef>
                <a:spcPts val="0"/>
              </a:spcBef>
              <a:spcAft>
                <a:spcPts val="0"/>
              </a:spcAft>
              <a:buSzPts val="1400"/>
              <a:buNone/>
              <a:defRPr>
                <a:latin typeface="Montserrat"/>
                <a:ea typeface="Montserrat"/>
                <a:cs typeface="Montserrat"/>
                <a:sym typeface="Montserrat"/>
              </a:defRPr>
            </a:lvl8pPr>
            <a:lvl9pPr lvl="8">
              <a:spcBef>
                <a:spcPts val="0"/>
              </a:spcBef>
              <a:spcAft>
                <a:spcPts val="0"/>
              </a:spcAft>
              <a:buSzPts val="1400"/>
              <a:buNone/>
              <a:defRPr>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3402607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1703313" y="3639400"/>
            <a:ext cx="4072000" cy="54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20" name="Google Shape;20;p5"/>
          <p:cNvSpPr txBox="1">
            <a:spLocks noGrp="1"/>
          </p:cNvSpPr>
          <p:nvPr>
            <p:ph type="subTitle" idx="2"/>
          </p:nvPr>
        </p:nvSpPr>
        <p:spPr>
          <a:xfrm>
            <a:off x="2184967" y="4138833"/>
            <a:ext cx="3084800" cy="96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solidFill>
                  <a:schemeClr val="dk1"/>
                </a:solidFill>
              </a:defRPr>
            </a:lvl1pPr>
            <a:lvl2pPr lvl="1" algn="ctr" rtl="0">
              <a:spcBef>
                <a:spcPts val="0"/>
              </a:spcBef>
              <a:spcAft>
                <a:spcPts val="0"/>
              </a:spcAft>
              <a:buNone/>
              <a:defRPr sz="1867" b="0">
                <a:solidFill>
                  <a:schemeClr val="dk1"/>
                </a:solidFill>
              </a:defRPr>
            </a:lvl2pPr>
            <a:lvl3pPr lvl="2" algn="ctr" rtl="0">
              <a:spcBef>
                <a:spcPts val="0"/>
              </a:spcBef>
              <a:spcAft>
                <a:spcPts val="0"/>
              </a:spcAft>
              <a:buNone/>
              <a:defRPr sz="1867" b="0">
                <a:solidFill>
                  <a:schemeClr val="dk1"/>
                </a:solidFill>
              </a:defRPr>
            </a:lvl3pPr>
            <a:lvl4pPr lvl="3" algn="ctr" rtl="0">
              <a:spcBef>
                <a:spcPts val="0"/>
              </a:spcBef>
              <a:spcAft>
                <a:spcPts val="0"/>
              </a:spcAft>
              <a:buNone/>
              <a:defRPr sz="1867" b="0">
                <a:solidFill>
                  <a:schemeClr val="dk1"/>
                </a:solidFill>
              </a:defRPr>
            </a:lvl4pPr>
            <a:lvl5pPr lvl="4" algn="ctr" rtl="0">
              <a:spcBef>
                <a:spcPts val="0"/>
              </a:spcBef>
              <a:spcAft>
                <a:spcPts val="0"/>
              </a:spcAft>
              <a:buNone/>
              <a:defRPr sz="1867" b="0">
                <a:solidFill>
                  <a:schemeClr val="dk1"/>
                </a:solidFill>
              </a:defRPr>
            </a:lvl5pPr>
            <a:lvl6pPr lvl="5" algn="ctr" rtl="0">
              <a:spcBef>
                <a:spcPts val="0"/>
              </a:spcBef>
              <a:spcAft>
                <a:spcPts val="0"/>
              </a:spcAft>
              <a:buNone/>
              <a:defRPr sz="1867" b="0">
                <a:solidFill>
                  <a:schemeClr val="dk1"/>
                </a:solidFill>
              </a:defRPr>
            </a:lvl6pPr>
            <a:lvl7pPr lvl="6" algn="ctr" rtl="0">
              <a:spcBef>
                <a:spcPts val="0"/>
              </a:spcBef>
              <a:spcAft>
                <a:spcPts val="0"/>
              </a:spcAft>
              <a:buNone/>
              <a:defRPr sz="1867" b="0">
                <a:solidFill>
                  <a:schemeClr val="dk1"/>
                </a:solidFill>
              </a:defRPr>
            </a:lvl7pPr>
            <a:lvl8pPr lvl="7" algn="ctr" rtl="0">
              <a:spcBef>
                <a:spcPts val="0"/>
              </a:spcBef>
              <a:spcAft>
                <a:spcPts val="0"/>
              </a:spcAft>
              <a:buNone/>
              <a:defRPr sz="1867" b="0">
                <a:solidFill>
                  <a:schemeClr val="dk1"/>
                </a:solidFill>
              </a:defRPr>
            </a:lvl8pPr>
            <a:lvl9pPr lvl="8" algn="ctr" rtl="0">
              <a:spcBef>
                <a:spcPts val="0"/>
              </a:spcBef>
              <a:spcAft>
                <a:spcPts val="0"/>
              </a:spcAft>
              <a:buNone/>
              <a:defRPr sz="1867" b="0">
                <a:solidFill>
                  <a:schemeClr val="dk1"/>
                </a:solidFill>
              </a:defRPr>
            </a:lvl9pPr>
          </a:lstStyle>
          <a:p>
            <a:endParaRPr/>
          </a:p>
        </p:txBody>
      </p:sp>
      <p:sp>
        <p:nvSpPr>
          <p:cNvPr id="21" name="Google Shape;21;p5"/>
          <p:cNvSpPr txBox="1">
            <a:spLocks noGrp="1"/>
          </p:cNvSpPr>
          <p:nvPr>
            <p:ph type="subTitle" idx="3"/>
          </p:nvPr>
        </p:nvSpPr>
        <p:spPr>
          <a:xfrm>
            <a:off x="6392797" y="3639400"/>
            <a:ext cx="4072000" cy="54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22" name="Google Shape;22;p5"/>
          <p:cNvSpPr txBox="1">
            <a:spLocks noGrp="1"/>
          </p:cNvSpPr>
          <p:nvPr>
            <p:ph type="subTitle" idx="4"/>
          </p:nvPr>
        </p:nvSpPr>
        <p:spPr>
          <a:xfrm>
            <a:off x="6870283" y="4138833"/>
            <a:ext cx="3084800" cy="96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lvl1pPr>
            <a:lvl2pPr lvl="1" algn="ctr" rtl="0">
              <a:spcBef>
                <a:spcPts val="0"/>
              </a:spcBef>
              <a:spcAft>
                <a:spcPts val="0"/>
              </a:spcAft>
              <a:buNone/>
              <a:defRPr sz="1867" b="0"/>
            </a:lvl2pPr>
            <a:lvl3pPr lvl="2" algn="ctr" rtl="0">
              <a:spcBef>
                <a:spcPts val="0"/>
              </a:spcBef>
              <a:spcAft>
                <a:spcPts val="0"/>
              </a:spcAft>
              <a:buNone/>
              <a:defRPr sz="1867" b="0"/>
            </a:lvl3pPr>
            <a:lvl4pPr lvl="3" algn="ctr" rtl="0">
              <a:spcBef>
                <a:spcPts val="0"/>
              </a:spcBef>
              <a:spcAft>
                <a:spcPts val="0"/>
              </a:spcAft>
              <a:buNone/>
              <a:defRPr sz="1867" b="0"/>
            </a:lvl4pPr>
            <a:lvl5pPr lvl="4" algn="ctr" rtl="0">
              <a:spcBef>
                <a:spcPts val="0"/>
              </a:spcBef>
              <a:spcAft>
                <a:spcPts val="0"/>
              </a:spcAft>
              <a:buNone/>
              <a:defRPr sz="1867" b="0"/>
            </a:lvl5pPr>
            <a:lvl6pPr lvl="5" algn="ctr" rtl="0">
              <a:spcBef>
                <a:spcPts val="0"/>
              </a:spcBef>
              <a:spcAft>
                <a:spcPts val="0"/>
              </a:spcAft>
              <a:buNone/>
              <a:defRPr sz="1867" b="0"/>
            </a:lvl6pPr>
            <a:lvl7pPr lvl="6" algn="ctr" rtl="0">
              <a:spcBef>
                <a:spcPts val="0"/>
              </a:spcBef>
              <a:spcAft>
                <a:spcPts val="0"/>
              </a:spcAft>
              <a:buNone/>
              <a:defRPr sz="1867" b="0"/>
            </a:lvl7pPr>
            <a:lvl8pPr lvl="7" algn="ctr" rtl="0">
              <a:spcBef>
                <a:spcPts val="0"/>
              </a:spcBef>
              <a:spcAft>
                <a:spcPts val="0"/>
              </a:spcAft>
              <a:buNone/>
              <a:defRPr sz="1867" b="0"/>
            </a:lvl8pPr>
            <a:lvl9pPr lvl="8" algn="ctr" rtl="0">
              <a:spcBef>
                <a:spcPts val="0"/>
              </a:spcBef>
              <a:spcAft>
                <a:spcPts val="0"/>
              </a:spcAft>
              <a:buNone/>
              <a:defRPr sz="1867" b="0"/>
            </a:lvl9pPr>
          </a:lstStyle>
          <a:p>
            <a:endParaRPr/>
          </a:p>
        </p:txBody>
      </p:sp>
      <p:sp>
        <p:nvSpPr>
          <p:cNvPr id="23" name="Google Shape;23;p5"/>
          <p:cNvSpPr txBox="1">
            <a:spLocks noGrp="1"/>
          </p:cNvSpPr>
          <p:nvPr>
            <p:ph type="title"/>
          </p:nvPr>
        </p:nvSpPr>
        <p:spPr>
          <a:xfrm>
            <a:off x="954533" y="807531"/>
            <a:ext cx="1069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2237357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954533" y="807531"/>
            <a:ext cx="1069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3694618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936400" y="806967"/>
            <a:ext cx="1034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
        <p:nvSpPr>
          <p:cNvPr id="28" name="Google Shape;28;p7"/>
          <p:cNvSpPr txBox="1">
            <a:spLocks noGrp="1"/>
          </p:cNvSpPr>
          <p:nvPr>
            <p:ph type="body" idx="1"/>
          </p:nvPr>
        </p:nvSpPr>
        <p:spPr>
          <a:xfrm rot="-325168">
            <a:off x="1863126" y="2665367"/>
            <a:ext cx="3697327" cy="1618828"/>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Font typeface="Montserrat"/>
              <a:buChar char="●"/>
              <a:defRPr>
                <a:solidFill>
                  <a:schemeClr val="lt1"/>
                </a:solidFill>
              </a:defRPr>
            </a:lvl1pPr>
            <a:lvl2pPr marL="1219170" lvl="1" indent="-423323" rtl="0">
              <a:spcBef>
                <a:spcPts val="0"/>
              </a:spcBef>
              <a:spcAft>
                <a:spcPts val="0"/>
              </a:spcAft>
              <a:buSzPts val="1400"/>
              <a:buFont typeface="Montserrat"/>
              <a:buChar char="○"/>
              <a:defRPr/>
            </a:lvl2pPr>
            <a:lvl3pPr marL="1828754" lvl="2" indent="-423323" rtl="0">
              <a:spcBef>
                <a:spcPts val="0"/>
              </a:spcBef>
              <a:spcAft>
                <a:spcPts val="0"/>
              </a:spcAft>
              <a:buSzPts val="1400"/>
              <a:buFont typeface="Montserrat"/>
              <a:buChar char="■"/>
              <a:defRPr/>
            </a:lvl3pPr>
            <a:lvl4pPr marL="2438339" lvl="3" indent="-423323" rtl="0">
              <a:spcBef>
                <a:spcPts val="0"/>
              </a:spcBef>
              <a:spcAft>
                <a:spcPts val="0"/>
              </a:spcAft>
              <a:buSzPts val="1400"/>
              <a:buFont typeface="Montserrat"/>
              <a:buChar char="●"/>
              <a:defRPr/>
            </a:lvl4pPr>
            <a:lvl5pPr marL="3047924" lvl="4" indent="-423323" rtl="0">
              <a:spcBef>
                <a:spcPts val="0"/>
              </a:spcBef>
              <a:spcAft>
                <a:spcPts val="0"/>
              </a:spcAft>
              <a:buSzPts val="1400"/>
              <a:buFont typeface="Montserrat"/>
              <a:buChar char="○"/>
              <a:defRPr/>
            </a:lvl5pPr>
            <a:lvl6pPr marL="3657509" lvl="5" indent="-423323" rtl="0">
              <a:spcBef>
                <a:spcPts val="0"/>
              </a:spcBef>
              <a:spcAft>
                <a:spcPts val="0"/>
              </a:spcAft>
              <a:buSzPts val="1400"/>
              <a:buFont typeface="Montserrat"/>
              <a:buChar char="■"/>
              <a:defRPr/>
            </a:lvl6pPr>
            <a:lvl7pPr marL="4267093" lvl="6" indent="-423323" rtl="0">
              <a:spcBef>
                <a:spcPts val="0"/>
              </a:spcBef>
              <a:spcAft>
                <a:spcPts val="0"/>
              </a:spcAft>
              <a:buSzPts val="1400"/>
              <a:buFont typeface="Montserrat"/>
              <a:buChar char="●"/>
              <a:defRPr/>
            </a:lvl7pPr>
            <a:lvl8pPr marL="4876678" lvl="7" indent="-423323" rtl="0">
              <a:spcBef>
                <a:spcPts val="0"/>
              </a:spcBef>
              <a:spcAft>
                <a:spcPts val="0"/>
              </a:spcAft>
              <a:buSzPts val="1400"/>
              <a:buFont typeface="Montserrat"/>
              <a:buChar char="○"/>
              <a:defRPr/>
            </a:lvl8pPr>
            <a:lvl9pPr marL="5486263" lvl="8" indent="-423323" rtl="0">
              <a:spcBef>
                <a:spcPts val="0"/>
              </a:spcBef>
              <a:spcAft>
                <a:spcPts val="0"/>
              </a:spcAft>
              <a:buSzPts val="1400"/>
              <a:buFont typeface="Montserrat"/>
              <a:buChar char="■"/>
              <a:defRPr/>
            </a:lvl9pPr>
          </a:lstStyle>
          <a:p>
            <a:endParaRPr/>
          </a:p>
        </p:txBody>
      </p:sp>
    </p:spTree>
    <p:extLst>
      <p:ext uri="{BB962C8B-B14F-4D97-AF65-F5344CB8AC3E}">
        <p14:creationId xmlns:p14="http://schemas.microsoft.com/office/powerpoint/2010/main" val="1767422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2848200" y="2293367"/>
            <a:ext cx="6495600" cy="2598400"/>
          </a:xfrm>
          <a:prstGeom prst="rect">
            <a:avLst/>
          </a:prstGeom>
        </p:spPr>
        <p:txBody>
          <a:bodyPr spcFirstLastPara="1" wrap="square" lIns="91425" tIns="91425" rIns="91425" bIns="91425" anchor="ctr" anchorCtr="0">
            <a:noAutofit/>
          </a:bodyPr>
          <a:lstStyle>
            <a:lvl1pPr lvl="0" algn="ctr">
              <a:lnSpc>
                <a:spcPct val="70000"/>
              </a:lnSpc>
              <a:spcBef>
                <a:spcPts val="0"/>
              </a:spcBef>
              <a:spcAft>
                <a:spcPts val="0"/>
              </a:spcAft>
              <a:buSzPts val="7200"/>
              <a:buNone/>
              <a:defRPr sz="16933" b="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121368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flipH="1">
            <a:off x="791583" y="769067"/>
            <a:ext cx="1034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
        <p:nvSpPr>
          <p:cNvPr id="33" name="Google Shape;33;p9"/>
          <p:cNvSpPr txBox="1">
            <a:spLocks noGrp="1"/>
          </p:cNvSpPr>
          <p:nvPr>
            <p:ph type="body" idx="1"/>
          </p:nvPr>
        </p:nvSpPr>
        <p:spPr>
          <a:xfrm flipH="1">
            <a:off x="4498399" y="2521733"/>
            <a:ext cx="6288400" cy="31336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434343"/>
              </a:buClr>
              <a:buSzPts val="1200"/>
              <a:buFont typeface="Livvic"/>
              <a:buAutoNum type="arabicPeriod"/>
              <a:defRPr/>
            </a:lvl1pPr>
            <a:lvl2pPr marL="1219170" lvl="1" indent="-406390" rtl="0">
              <a:spcBef>
                <a:spcPts val="0"/>
              </a:spcBef>
              <a:spcAft>
                <a:spcPts val="0"/>
              </a:spcAft>
              <a:buClr>
                <a:srgbClr val="434343"/>
              </a:buClr>
              <a:buSzPts val="1200"/>
              <a:buFont typeface="Roboto Condensed Light"/>
              <a:buAutoNum type="alphaLcPeriod"/>
              <a:defRPr/>
            </a:lvl2pPr>
            <a:lvl3pPr marL="1828754" lvl="2" indent="-406390" rtl="0">
              <a:spcBef>
                <a:spcPts val="0"/>
              </a:spcBef>
              <a:spcAft>
                <a:spcPts val="0"/>
              </a:spcAft>
              <a:buClr>
                <a:srgbClr val="434343"/>
              </a:buClr>
              <a:buSzPts val="1200"/>
              <a:buFont typeface="Roboto Condensed Light"/>
              <a:buAutoNum type="romanLcPeriod"/>
              <a:defRPr/>
            </a:lvl3pPr>
            <a:lvl4pPr marL="2438339" lvl="3" indent="-406390" rtl="0">
              <a:spcBef>
                <a:spcPts val="0"/>
              </a:spcBef>
              <a:spcAft>
                <a:spcPts val="0"/>
              </a:spcAft>
              <a:buClr>
                <a:srgbClr val="434343"/>
              </a:buClr>
              <a:buSzPts val="1200"/>
              <a:buFont typeface="Roboto Condensed Light"/>
              <a:buAutoNum type="arabicPeriod"/>
              <a:defRPr/>
            </a:lvl4pPr>
            <a:lvl5pPr marL="3047924" lvl="4" indent="-406390" rtl="0">
              <a:spcBef>
                <a:spcPts val="0"/>
              </a:spcBef>
              <a:spcAft>
                <a:spcPts val="0"/>
              </a:spcAft>
              <a:buClr>
                <a:srgbClr val="434343"/>
              </a:buClr>
              <a:buSzPts val="1200"/>
              <a:buFont typeface="Roboto Condensed Light"/>
              <a:buAutoNum type="alphaLcPeriod"/>
              <a:defRPr/>
            </a:lvl5pPr>
            <a:lvl6pPr marL="3657509" lvl="5" indent="-406390" rtl="0">
              <a:spcBef>
                <a:spcPts val="0"/>
              </a:spcBef>
              <a:spcAft>
                <a:spcPts val="0"/>
              </a:spcAft>
              <a:buClr>
                <a:srgbClr val="434343"/>
              </a:buClr>
              <a:buSzPts val="1200"/>
              <a:buFont typeface="Roboto Condensed Light"/>
              <a:buAutoNum type="romanLcPeriod"/>
              <a:defRPr/>
            </a:lvl6pPr>
            <a:lvl7pPr marL="4267093" lvl="6" indent="-406390" rtl="0">
              <a:spcBef>
                <a:spcPts val="0"/>
              </a:spcBef>
              <a:spcAft>
                <a:spcPts val="0"/>
              </a:spcAft>
              <a:buClr>
                <a:srgbClr val="434343"/>
              </a:buClr>
              <a:buSzPts val="1200"/>
              <a:buFont typeface="Roboto Condensed Light"/>
              <a:buAutoNum type="arabicPeriod"/>
              <a:defRPr/>
            </a:lvl7pPr>
            <a:lvl8pPr marL="4876678" lvl="7" indent="-406390" rtl="0">
              <a:spcBef>
                <a:spcPts val="0"/>
              </a:spcBef>
              <a:spcAft>
                <a:spcPts val="0"/>
              </a:spcAft>
              <a:buClr>
                <a:srgbClr val="434343"/>
              </a:buClr>
              <a:buSzPts val="1200"/>
              <a:buFont typeface="Roboto Condensed Light"/>
              <a:buAutoNum type="alphaLcPeriod"/>
              <a:defRPr/>
            </a:lvl8pPr>
            <a:lvl9pPr marL="5486263" lvl="8" indent="-406390" rtl="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3845547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2537133" y="2651967"/>
            <a:ext cx="7276000" cy="115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5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8" name="Google Shape;38;p11"/>
          <p:cNvSpPr txBox="1">
            <a:spLocks noGrp="1"/>
          </p:cNvSpPr>
          <p:nvPr>
            <p:ph type="body" idx="1"/>
          </p:nvPr>
        </p:nvSpPr>
        <p:spPr>
          <a:xfrm>
            <a:off x="2115400" y="4106533"/>
            <a:ext cx="7961200" cy="5232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2667"/>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Tree>
    <p:extLst>
      <p:ext uri="{BB962C8B-B14F-4D97-AF65-F5344CB8AC3E}">
        <p14:creationId xmlns:p14="http://schemas.microsoft.com/office/powerpoint/2010/main" val="265007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561F-2F53-2042-BACD-D800526FF311}"/>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3E7D192A-C639-1541-8793-B364386476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E064F6D-C1DD-564B-9E7D-FBDB4493A363}"/>
              </a:ext>
            </a:extLst>
          </p:cNvPr>
          <p:cNvSpPr>
            <a:spLocks noGrp="1"/>
          </p:cNvSpPr>
          <p:nvPr>
            <p:ph type="dt" sz="half" idx="10"/>
          </p:nvPr>
        </p:nvSpPr>
        <p:spPr/>
        <p:txBody>
          <a:bodyPr/>
          <a:lstStyle/>
          <a:p>
            <a:fld id="{306B571D-7E80-3647-A9D8-8D0C3BC7C239}" type="datetimeFigureOut">
              <a:rPr lang="en-VN" smtClean="0"/>
              <a:t>4/10/23</a:t>
            </a:fld>
            <a:endParaRPr lang="en-VN"/>
          </a:p>
        </p:txBody>
      </p:sp>
      <p:sp>
        <p:nvSpPr>
          <p:cNvPr id="5" name="Footer Placeholder 4">
            <a:extLst>
              <a:ext uri="{FF2B5EF4-FFF2-40B4-BE49-F238E27FC236}">
                <a16:creationId xmlns:a16="http://schemas.microsoft.com/office/drawing/2014/main" id="{B55B6050-FA8A-FA42-93D0-AB6F1F8C55C3}"/>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03B43178-8ED9-AC4C-9917-2875A2A8501E}"/>
              </a:ext>
            </a:extLst>
          </p:cNvPr>
          <p:cNvSpPr>
            <a:spLocks noGrp="1"/>
          </p:cNvSpPr>
          <p:nvPr>
            <p:ph type="sldNum" sz="quarter" idx="12"/>
          </p:nvPr>
        </p:nvSpPr>
        <p:spPr/>
        <p:txBody>
          <a:bodyPr/>
          <a:lstStyle/>
          <a:p>
            <a:fld id="{152AE9B3-9273-284E-8A04-D1AD5D06271C}" type="slidenum">
              <a:rPr lang="en-VN" smtClean="0"/>
              <a:t>‹#›</a:t>
            </a:fld>
            <a:endParaRPr lang="en-VN"/>
          </a:p>
        </p:txBody>
      </p:sp>
    </p:spTree>
    <p:extLst>
      <p:ext uri="{BB962C8B-B14F-4D97-AF65-F5344CB8AC3E}">
        <p14:creationId xmlns:p14="http://schemas.microsoft.com/office/powerpoint/2010/main" val="1353523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534675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40"/>
        <p:cNvGrpSpPr/>
        <p:nvPr/>
      </p:nvGrpSpPr>
      <p:grpSpPr>
        <a:xfrm>
          <a:off x="0" y="0"/>
          <a:ext cx="0" cy="0"/>
          <a:chOff x="0" y="0"/>
          <a:chExt cx="0" cy="0"/>
        </a:xfrm>
      </p:grpSpPr>
      <p:sp>
        <p:nvSpPr>
          <p:cNvPr id="41" name="Google Shape;41;p13"/>
          <p:cNvSpPr txBox="1">
            <a:spLocks noGrp="1"/>
          </p:cNvSpPr>
          <p:nvPr>
            <p:ph type="subTitle" idx="1"/>
          </p:nvPr>
        </p:nvSpPr>
        <p:spPr>
          <a:xfrm>
            <a:off x="2576800" y="2151000"/>
            <a:ext cx="3174800" cy="5332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667"/>
            </a:lvl1pPr>
            <a:lvl2pPr lvl="1" algn="l" rtl="0">
              <a:spcBef>
                <a:spcPts val="0"/>
              </a:spcBef>
              <a:spcAft>
                <a:spcPts val="0"/>
              </a:spcAft>
              <a:buNone/>
              <a:defRPr sz="2667"/>
            </a:lvl2pPr>
            <a:lvl3pPr lvl="2" algn="l" rtl="0">
              <a:spcBef>
                <a:spcPts val="0"/>
              </a:spcBef>
              <a:spcAft>
                <a:spcPts val="0"/>
              </a:spcAft>
              <a:buNone/>
              <a:defRPr sz="2667"/>
            </a:lvl3pPr>
            <a:lvl4pPr lvl="3" algn="l" rtl="0">
              <a:spcBef>
                <a:spcPts val="0"/>
              </a:spcBef>
              <a:spcAft>
                <a:spcPts val="0"/>
              </a:spcAft>
              <a:buNone/>
              <a:defRPr sz="2667"/>
            </a:lvl4pPr>
            <a:lvl5pPr lvl="4" algn="l" rtl="0">
              <a:spcBef>
                <a:spcPts val="0"/>
              </a:spcBef>
              <a:spcAft>
                <a:spcPts val="0"/>
              </a:spcAft>
              <a:buNone/>
              <a:defRPr sz="2667"/>
            </a:lvl5pPr>
            <a:lvl6pPr lvl="5" algn="l" rtl="0">
              <a:spcBef>
                <a:spcPts val="0"/>
              </a:spcBef>
              <a:spcAft>
                <a:spcPts val="0"/>
              </a:spcAft>
              <a:buNone/>
              <a:defRPr sz="2667"/>
            </a:lvl6pPr>
            <a:lvl7pPr lvl="6" algn="l" rtl="0">
              <a:spcBef>
                <a:spcPts val="0"/>
              </a:spcBef>
              <a:spcAft>
                <a:spcPts val="0"/>
              </a:spcAft>
              <a:buNone/>
              <a:defRPr sz="2667"/>
            </a:lvl7pPr>
            <a:lvl8pPr lvl="7" algn="l" rtl="0">
              <a:spcBef>
                <a:spcPts val="0"/>
              </a:spcBef>
              <a:spcAft>
                <a:spcPts val="0"/>
              </a:spcAft>
              <a:buNone/>
              <a:defRPr sz="2667"/>
            </a:lvl8pPr>
            <a:lvl9pPr lvl="8" algn="l" rtl="0">
              <a:spcBef>
                <a:spcPts val="0"/>
              </a:spcBef>
              <a:spcAft>
                <a:spcPts val="0"/>
              </a:spcAft>
              <a:buNone/>
              <a:defRPr sz="2667"/>
            </a:lvl9pPr>
          </a:lstStyle>
          <a:p>
            <a:endParaRPr/>
          </a:p>
        </p:txBody>
      </p:sp>
      <p:sp>
        <p:nvSpPr>
          <p:cNvPr id="42" name="Google Shape;42;p13"/>
          <p:cNvSpPr txBox="1">
            <a:spLocks noGrp="1"/>
          </p:cNvSpPr>
          <p:nvPr>
            <p:ph type="subTitle" idx="2"/>
          </p:nvPr>
        </p:nvSpPr>
        <p:spPr>
          <a:xfrm>
            <a:off x="2576800" y="2651051"/>
            <a:ext cx="3174800" cy="7636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867" b="0">
                <a:solidFill>
                  <a:schemeClr val="dk2"/>
                </a:solidFill>
              </a:defRPr>
            </a:lvl1pPr>
            <a:lvl2pPr lvl="1" algn="l" rtl="0">
              <a:spcBef>
                <a:spcPts val="0"/>
              </a:spcBef>
              <a:spcAft>
                <a:spcPts val="0"/>
              </a:spcAft>
              <a:buNone/>
              <a:defRPr sz="1867" b="0">
                <a:solidFill>
                  <a:schemeClr val="dk2"/>
                </a:solidFill>
              </a:defRPr>
            </a:lvl2pPr>
            <a:lvl3pPr lvl="2" algn="l" rtl="0">
              <a:spcBef>
                <a:spcPts val="0"/>
              </a:spcBef>
              <a:spcAft>
                <a:spcPts val="0"/>
              </a:spcAft>
              <a:buNone/>
              <a:defRPr sz="1867" b="0">
                <a:solidFill>
                  <a:schemeClr val="dk2"/>
                </a:solidFill>
              </a:defRPr>
            </a:lvl3pPr>
            <a:lvl4pPr lvl="3" algn="l" rtl="0">
              <a:spcBef>
                <a:spcPts val="0"/>
              </a:spcBef>
              <a:spcAft>
                <a:spcPts val="0"/>
              </a:spcAft>
              <a:buNone/>
              <a:defRPr sz="1867" b="0">
                <a:solidFill>
                  <a:schemeClr val="dk2"/>
                </a:solidFill>
              </a:defRPr>
            </a:lvl4pPr>
            <a:lvl5pPr lvl="4" algn="l" rtl="0">
              <a:spcBef>
                <a:spcPts val="0"/>
              </a:spcBef>
              <a:spcAft>
                <a:spcPts val="0"/>
              </a:spcAft>
              <a:buNone/>
              <a:defRPr sz="1867" b="0">
                <a:solidFill>
                  <a:schemeClr val="dk2"/>
                </a:solidFill>
              </a:defRPr>
            </a:lvl5pPr>
            <a:lvl6pPr lvl="5" algn="l" rtl="0">
              <a:spcBef>
                <a:spcPts val="0"/>
              </a:spcBef>
              <a:spcAft>
                <a:spcPts val="0"/>
              </a:spcAft>
              <a:buNone/>
              <a:defRPr sz="1867" b="0">
                <a:solidFill>
                  <a:schemeClr val="dk2"/>
                </a:solidFill>
              </a:defRPr>
            </a:lvl6pPr>
            <a:lvl7pPr lvl="6" algn="l" rtl="0">
              <a:spcBef>
                <a:spcPts val="0"/>
              </a:spcBef>
              <a:spcAft>
                <a:spcPts val="0"/>
              </a:spcAft>
              <a:buNone/>
              <a:defRPr sz="1867" b="0">
                <a:solidFill>
                  <a:schemeClr val="dk2"/>
                </a:solidFill>
              </a:defRPr>
            </a:lvl7pPr>
            <a:lvl8pPr lvl="7" algn="l" rtl="0">
              <a:spcBef>
                <a:spcPts val="0"/>
              </a:spcBef>
              <a:spcAft>
                <a:spcPts val="0"/>
              </a:spcAft>
              <a:buNone/>
              <a:defRPr sz="1867" b="0">
                <a:solidFill>
                  <a:schemeClr val="dk2"/>
                </a:solidFill>
              </a:defRPr>
            </a:lvl8pPr>
            <a:lvl9pPr lvl="8" algn="l" rtl="0">
              <a:spcBef>
                <a:spcPts val="0"/>
              </a:spcBef>
              <a:spcAft>
                <a:spcPts val="0"/>
              </a:spcAft>
              <a:buNone/>
              <a:defRPr sz="1867" b="0">
                <a:solidFill>
                  <a:schemeClr val="dk2"/>
                </a:solidFill>
              </a:defRPr>
            </a:lvl9pPr>
          </a:lstStyle>
          <a:p>
            <a:endParaRPr/>
          </a:p>
        </p:txBody>
      </p:sp>
      <p:sp>
        <p:nvSpPr>
          <p:cNvPr id="43" name="Google Shape;43;p13"/>
          <p:cNvSpPr txBox="1">
            <a:spLocks noGrp="1"/>
          </p:cNvSpPr>
          <p:nvPr>
            <p:ph type="subTitle" idx="3"/>
          </p:nvPr>
        </p:nvSpPr>
        <p:spPr>
          <a:xfrm>
            <a:off x="7897227" y="2151000"/>
            <a:ext cx="3174800" cy="5332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667"/>
            </a:lvl1pPr>
            <a:lvl2pPr lvl="1" algn="l" rtl="0">
              <a:spcBef>
                <a:spcPts val="0"/>
              </a:spcBef>
              <a:spcAft>
                <a:spcPts val="0"/>
              </a:spcAft>
              <a:buNone/>
              <a:defRPr sz="2667"/>
            </a:lvl2pPr>
            <a:lvl3pPr lvl="2" algn="l" rtl="0">
              <a:spcBef>
                <a:spcPts val="0"/>
              </a:spcBef>
              <a:spcAft>
                <a:spcPts val="0"/>
              </a:spcAft>
              <a:buNone/>
              <a:defRPr sz="2667"/>
            </a:lvl3pPr>
            <a:lvl4pPr lvl="3" algn="l" rtl="0">
              <a:spcBef>
                <a:spcPts val="0"/>
              </a:spcBef>
              <a:spcAft>
                <a:spcPts val="0"/>
              </a:spcAft>
              <a:buNone/>
              <a:defRPr sz="2667"/>
            </a:lvl4pPr>
            <a:lvl5pPr lvl="4" algn="l" rtl="0">
              <a:spcBef>
                <a:spcPts val="0"/>
              </a:spcBef>
              <a:spcAft>
                <a:spcPts val="0"/>
              </a:spcAft>
              <a:buNone/>
              <a:defRPr sz="2667"/>
            </a:lvl5pPr>
            <a:lvl6pPr lvl="5" algn="l" rtl="0">
              <a:spcBef>
                <a:spcPts val="0"/>
              </a:spcBef>
              <a:spcAft>
                <a:spcPts val="0"/>
              </a:spcAft>
              <a:buNone/>
              <a:defRPr sz="2667"/>
            </a:lvl6pPr>
            <a:lvl7pPr lvl="6" algn="l" rtl="0">
              <a:spcBef>
                <a:spcPts val="0"/>
              </a:spcBef>
              <a:spcAft>
                <a:spcPts val="0"/>
              </a:spcAft>
              <a:buNone/>
              <a:defRPr sz="2667"/>
            </a:lvl7pPr>
            <a:lvl8pPr lvl="7" algn="l" rtl="0">
              <a:spcBef>
                <a:spcPts val="0"/>
              </a:spcBef>
              <a:spcAft>
                <a:spcPts val="0"/>
              </a:spcAft>
              <a:buNone/>
              <a:defRPr sz="2667"/>
            </a:lvl8pPr>
            <a:lvl9pPr lvl="8" algn="l" rtl="0">
              <a:spcBef>
                <a:spcPts val="0"/>
              </a:spcBef>
              <a:spcAft>
                <a:spcPts val="0"/>
              </a:spcAft>
              <a:buNone/>
              <a:defRPr sz="2667"/>
            </a:lvl9pPr>
          </a:lstStyle>
          <a:p>
            <a:endParaRPr/>
          </a:p>
        </p:txBody>
      </p:sp>
      <p:sp>
        <p:nvSpPr>
          <p:cNvPr id="44" name="Google Shape;44;p13"/>
          <p:cNvSpPr txBox="1">
            <a:spLocks noGrp="1"/>
          </p:cNvSpPr>
          <p:nvPr>
            <p:ph type="subTitle" idx="4"/>
          </p:nvPr>
        </p:nvSpPr>
        <p:spPr>
          <a:xfrm>
            <a:off x="7897227" y="2651051"/>
            <a:ext cx="3174800" cy="7636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867" b="0">
                <a:solidFill>
                  <a:schemeClr val="dk2"/>
                </a:solidFill>
              </a:defRPr>
            </a:lvl1pPr>
            <a:lvl2pPr lvl="1" algn="l" rtl="0">
              <a:spcBef>
                <a:spcPts val="0"/>
              </a:spcBef>
              <a:spcAft>
                <a:spcPts val="0"/>
              </a:spcAft>
              <a:buNone/>
              <a:defRPr sz="1867" b="0">
                <a:solidFill>
                  <a:schemeClr val="dk2"/>
                </a:solidFill>
              </a:defRPr>
            </a:lvl2pPr>
            <a:lvl3pPr lvl="2" algn="l" rtl="0">
              <a:spcBef>
                <a:spcPts val="0"/>
              </a:spcBef>
              <a:spcAft>
                <a:spcPts val="0"/>
              </a:spcAft>
              <a:buNone/>
              <a:defRPr sz="1867" b="0">
                <a:solidFill>
                  <a:schemeClr val="dk2"/>
                </a:solidFill>
              </a:defRPr>
            </a:lvl3pPr>
            <a:lvl4pPr lvl="3" algn="l" rtl="0">
              <a:spcBef>
                <a:spcPts val="0"/>
              </a:spcBef>
              <a:spcAft>
                <a:spcPts val="0"/>
              </a:spcAft>
              <a:buNone/>
              <a:defRPr sz="1867" b="0">
                <a:solidFill>
                  <a:schemeClr val="dk2"/>
                </a:solidFill>
              </a:defRPr>
            </a:lvl4pPr>
            <a:lvl5pPr lvl="4" algn="l" rtl="0">
              <a:spcBef>
                <a:spcPts val="0"/>
              </a:spcBef>
              <a:spcAft>
                <a:spcPts val="0"/>
              </a:spcAft>
              <a:buNone/>
              <a:defRPr sz="1867" b="0">
                <a:solidFill>
                  <a:schemeClr val="dk2"/>
                </a:solidFill>
              </a:defRPr>
            </a:lvl5pPr>
            <a:lvl6pPr lvl="5" algn="l" rtl="0">
              <a:spcBef>
                <a:spcPts val="0"/>
              </a:spcBef>
              <a:spcAft>
                <a:spcPts val="0"/>
              </a:spcAft>
              <a:buNone/>
              <a:defRPr sz="1867" b="0">
                <a:solidFill>
                  <a:schemeClr val="dk2"/>
                </a:solidFill>
              </a:defRPr>
            </a:lvl6pPr>
            <a:lvl7pPr lvl="6" algn="l" rtl="0">
              <a:spcBef>
                <a:spcPts val="0"/>
              </a:spcBef>
              <a:spcAft>
                <a:spcPts val="0"/>
              </a:spcAft>
              <a:buNone/>
              <a:defRPr sz="1867" b="0">
                <a:solidFill>
                  <a:schemeClr val="dk2"/>
                </a:solidFill>
              </a:defRPr>
            </a:lvl7pPr>
            <a:lvl8pPr lvl="7" algn="l" rtl="0">
              <a:spcBef>
                <a:spcPts val="0"/>
              </a:spcBef>
              <a:spcAft>
                <a:spcPts val="0"/>
              </a:spcAft>
              <a:buNone/>
              <a:defRPr sz="1867" b="0">
                <a:solidFill>
                  <a:schemeClr val="dk2"/>
                </a:solidFill>
              </a:defRPr>
            </a:lvl8pPr>
            <a:lvl9pPr lvl="8" algn="l" rtl="0">
              <a:spcBef>
                <a:spcPts val="0"/>
              </a:spcBef>
              <a:spcAft>
                <a:spcPts val="0"/>
              </a:spcAft>
              <a:buNone/>
              <a:defRPr sz="1867" b="0">
                <a:solidFill>
                  <a:schemeClr val="dk2"/>
                </a:solidFill>
              </a:defRPr>
            </a:lvl9pPr>
          </a:lstStyle>
          <a:p>
            <a:endParaRPr/>
          </a:p>
        </p:txBody>
      </p:sp>
      <p:sp>
        <p:nvSpPr>
          <p:cNvPr id="45" name="Google Shape;45;p13"/>
          <p:cNvSpPr txBox="1">
            <a:spLocks noGrp="1"/>
          </p:cNvSpPr>
          <p:nvPr>
            <p:ph type="subTitle" idx="5"/>
          </p:nvPr>
        </p:nvSpPr>
        <p:spPr>
          <a:xfrm>
            <a:off x="2576800" y="4360533"/>
            <a:ext cx="3174800" cy="5332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667"/>
            </a:lvl1pPr>
            <a:lvl2pPr lvl="1" algn="l" rtl="0">
              <a:spcBef>
                <a:spcPts val="0"/>
              </a:spcBef>
              <a:spcAft>
                <a:spcPts val="0"/>
              </a:spcAft>
              <a:buNone/>
              <a:defRPr sz="2667"/>
            </a:lvl2pPr>
            <a:lvl3pPr lvl="2" algn="l" rtl="0">
              <a:spcBef>
                <a:spcPts val="0"/>
              </a:spcBef>
              <a:spcAft>
                <a:spcPts val="0"/>
              </a:spcAft>
              <a:buNone/>
              <a:defRPr sz="2667"/>
            </a:lvl3pPr>
            <a:lvl4pPr lvl="3" algn="l" rtl="0">
              <a:spcBef>
                <a:spcPts val="0"/>
              </a:spcBef>
              <a:spcAft>
                <a:spcPts val="0"/>
              </a:spcAft>
              <a:buNone/>
              <a:defRPr sz="2667"/>
            </a:lvl4pPr>
            <a:lvl5pPr lvl="4" algn="l" rtl="0">
              <a:spcBef>
                <a:spcPts val="0"/>
              </a:spcBef>
              <a:spcAft>
                <a:spcPts val="0"/>
              </a:spcAft>
              <a:buNone/>
              <a:defRPr sz="2667"/>
            </a:lvl5pPr>
            <a:lvl6pPr lvl="5" algn="l" rtl="0">
              <a:spcBef>
                <a:spcPts val="0"/>
              </a:spcBef>
              <a:spcAft>
                <a:spcPts val="0"/>
              </a:spcAft>
              <a:buNone/>
              <a:defRPr sz="2667"/>
            </a:lvl6pPr>
            <a:lvl7pPr lvl="6" algn="l" rtl="0">
              <a:spcBef>
                <a:spcPts val="0"/>
              </a:spcBef>
              <a:spcAft>
                <a:spcPts val="0"/>
              </a:spcAft>
              <a:buNone/>
              <a:defRPr sz="2667"/>
            </a:lvl7pPr>
            <a:lvl8pPr lvl="7" algn="l" rtl="0">
              <a:spcBef>
                <a:spcPts val="0"/>
              </a:spcBef>
              <a:spcAft>
                <a:spcPts val="0"/>
              </a:spcAft>
              <a:buNone/>
              <a:defRPr sz="2667"/>
            </a:lvl8pPr>
            <a:lvl9pPr lvl="8" algn="l" rtl="0">
              <a:spcBef>
                <a:spcPts val="0"/>
              </a:spcBef>
              <a:spcAft>
                <a:spcPts val="0"/>
              </a:spcAft>
              <a:buNone/>
              <a:defRPr sz="2667"/>
            </a:lvl9pPr>
          </a:lstStyle>
          <a:p>
            <a:endParaRPr/>
          </a:p>
        </p:txBody>
      </p:sp>
      <p:sp>
        <p:nvSpPr>
          <p:cNvPr id="46" name="Google Shape;46;p13"/>
          <p:cNvSpPr txBox="1">
            <a:spLocks noGrp="1"/>
          </p:cNvSpPr>
          <p:nvPr>
            <p:ph type="subTitle" idx="6"/>
          </p:nvPr>
        </p:nvSpPr>
        <p:spPr>
          <a:xfrm>
            <a:off x="2576800" y="4855451"/>
            <a:ext cx="3174800" cy="7636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867" b="0">
                <a:solidFill>
                  <a:schemeClr val="dk2"/>
                </a:solidFill>
              </a:defRPr>
            </a:lvl1pPr>
            <a:lvl2pPr lvl="1" algn="l" rtl="0">
              <a:spcBef>
                <a:spcPts val="0"/>
              </a:spcBef>
              <a:spcAft>
                <a:spcPts val="0"/>
              </a:spcAft>
              <a:buNone/>
              <a:defRPr sz="1867" b="0">
                <a:solidFill>
                  <a:schemeClr val="dk2"/>
                </a:solidFill>
              </a:defRPr>
            </a:lvl2pPr>
            <a:lvl3pPr lvl="2" algn="l" rtl="0">
              <a:spcBef>
                <a:spcPts val="0"/>
              </a:spcBef>
              <a:spcAft>
                <a:spcPts val="0"/>
              </a:spcAft>
              <a:buNone/>
              <a:defRPr sz="1867" b="0">
                <a:solidFill>
                  <a:schemeClr val="dk2"/>
                </a:solidFill>
              </a:defRPr>
            </a:lvl3pPr>
            <a:lvl4pPr lvl="3" algn="l" rtl="0">
              <a:spcBef>
                <a:spcPts val="0"/>
              </a:spcBef>
              <a:spcAft>
                <a:spcPts val="0"/>
              </a:spcAft>
              <a:buNone/>
              <a:defRPr sz="1867" b="0">
                <a:solidFill>
                  <a:schemeClr val="dk2"/>
                </a:solidFill>
              </a:defRPr>
            </a:lvl4pPr>
            <a:lvl5pPr lvl="4" algn="l" rtl="0">
              <a:spcBef>
                <a:spcPts val="0"/>
              </a:spcBef>
              <a:spcAft>
                <a:spcPts val="0"/>
              </a:spcAft>
              <a:buNone/>
              <a:defRPr sz="1867" b="0">
                <a:solidFill>
                  <a:schemeClr val="dk2"/>
                </a:solidFill>
              </a:defRPr>
            </a:lvl5pPr>
            <a:lvl6pPr lvl="5" algn="l" rtl="0">
              <a:spcBef>
                <a:spcPts val="0"/>
              </a:spcBef>
              <a:spcAft>
                <a:spcPts val="0"/>
              </a:spcAft>
              <a:buNone/>
              <a:defRPr sz="1867" b="0">
                <a:solidFill>
                  <a:schemeClr val="dk2"/>
                </a:solidFill>
              </a:defRPr>
            </a:lvl6pPr>
            <a:lvl7pPr lvl="6" algn="l" rtl="0">
              <a:spcBef>
                <a:spcPts val="0"/>
              </a:spcBef>
              <a:spcAft>
                <a:spcPts val="0"/>
              </a:spcAft>
              <a:buNone/>
              <a:defRPr sz="1867" b="0">
                <a:solidFill>
                  <a:schemeClr val="dk2"/>
                </a:solidFill>
              </a:defRPr>
            </a:lvl7pPr>
            <a:lvl8pPr lvl="7" algn="l" rtl="0">
              <a:spcBef>
                <a:spcPts val="0"/>
              </a:spcBef>
              <a:spcAft>
                <a:spcPts val="0"/>
              </a:spcAft>
              <a:buNone/>
              <a:defRPr sz="1867" b="0">
                <a:solidFill>
                  <a:schemeClr val="dk2"/>
                </a:solidFill>
              </a:defRPr>
            </a:lvl8pPr>
            <a:lvl9pPr lvl="8" algn="l" rtl="0">
              <a:spcBef>
                <a:spcPts val="0"/>
              </a:spcBef>
              <a:spcAft>
                <a:spcPts val="0"/>
              </a:spcAft>
              <a:buNone/>
              <a:defRPr sz="1867" b="0">
                <a:solidFill>
                  <a:schemeClr val="dk2"/>
                </a:solidFill>
              </a:defRPr>
            </a:lvl9pPr>
          </a:lstStyle>
          <a:p>
            <a:endParaRPr/>
          </a:p>
        </p:txBody>
      </p:sp>
      <p:sp>
        <p:nvSpPr>
          <p:cNvPr id="47" name="Google Shape;47;p13"/>
          <p:cNvSpPr txBox="1">
            <a:spLocks noGrp="1"/>
          </p:cNvSpPr>
          <p:nvPr>
            <p:ph type="subTitle" idx="7"/>
          </p:nvPr>
        </p:nvSpPr>
        <p:spPr>
          <a:xfrm>
            <a:off x="7897227" y="4360533"/>
            <a:ext cx="3174800" cy="5332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667"/>
            </a:lvl1pPr>
            <a:lvl2pPr lvl="1" algn="l" rtl="0">
              <a:spcBef>
                <a:spcPts val="0"/>
              </a:spcBef>
              <a:spcAft>
                <a:spcPts val="0"/>
              </a:spcAft>
              <a:buNone/>
              <a:defRPr sz="2667"/>
            </a:lvl2pPr>
            <a:lvl3pPr lvl="2" algn="l" rtl="0">
              <a:spcBef>
                <a:spcPts val="0"/>
              </a:spcBef>
              <a:spcAft>
                <a:spcPts val="0"/>
              </a:spcAft>
              <a:buNone/>
              <a:defRPr sz="2667"/>
            </a:lvl3pPr>
            <a:lvl4pPr lvl="3" algn="l" rtl="0">
              <a:spcBef>
                <a:spcPts val="0"/>
              </a:spcBef>
              <a:spcAft>
                <a:spcPts val="0"/>
              </a:spcAft>
              <a:buNone/>
              <a:defRPr sz="2667"/>
            </a:lvl4pPr>
            <a:lvl5pPr lvl="4" algn="l" rtl="0">
              <a:spcBef>
                <a:spcPts val="0"/>
              </a:spcBef>
              <a:spcAft>
                <a:spcPts val="0"/>
              </a:spcAft>
              <a:buNone/>
              <a:defRPr sz="2667"/>
            </a:lvl5pPr>
            <a:lvl6pPr lvl="5" algn="l" rtl="0">
              <a:spcBef>
                <a:spcPts val="0"/>
              </a:spcBef>
              <a:spcAft>
                <a:spcPts val="0"/>
              </a:spcAft>
              <a:buNone/>
              <a:defRPr sz="2667"/>
            </a:lvl6pPr>
            <a:lvl7pPr lvl="6" algn="l" rtl="0">
              <a:spcBef>
                <a:spcPts val="0"/>
              </a:spcBef>
              <a:spcAft>
                <a:spcPts val="0"/>
              </a:spcAft>
              <a:buNone/>
              <a:defRPr sz="2667"/>
            </a:lvl7pPr>
            <a:lvl8pPr lvl="7" algn="l" rtl="0">
              <a:spcBef>
                <a:spcPts val="0"/>
              </a:spcBef>
              <a:spcAft>
                <a:spcPts val="0"/>
              </a:spcAft>
              <a:buNone/>
              <a:defRPr sz="2667"/>
            </a:lvl8pPr>
            <a:lvl9pPr lvl="8" algn="l" rtl="0">
              <a:spcBef>
                <a:spcPts val="0"/>
              </a:spcBef>
              <a:spcAft>
                <a:spcPts val="0"/>
              </a:spcAft>
              <a:buNone/>
              <a:defRPr sz="2667"/>
            </a:lvl9pPr>
          </a:lstStyle>
          <a:p>
            <a:endParaRPr/>
          </a:p>
        </p:txBody>
      </p:sp>
      <p:sp>
        <p:nvSpPr>
          <p:cNvPr id="48" name="Google Shape;48;p13"/>
          <p:cNvSpPr txBox="1">
            <a:spLocks noGrp="1"/>
          </p:cNvSpPr>
          <p:nvPr>
            <p:ph type="subTitle" idx="8"/>
          </p:nvPr>
        </p:nvSpPr>
        <p:spPr>
          <a:xfrm>
            <a:off x="7897227" y="4855451"/>
            <a:ext cx="3174800" cy="7636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867" b="0">
                <a:solidFill>
                  <a:schemeClr val="dk2"/>
                </a:solidFill>
              </a:defRPr>
            </a:lvl1pPr>
            <a:lvl2pPr lvl="1" algn="l" rtl="0">
              <a:spcBef>
                <a:spcPts val="0"/>
              </a:spcBef>
              <a:spcAft>
                <a:spcPts val="0"/>
              </a:spcAft>
              <a:buNone/>
              <a:defRPr sz="1867" b="0">
                <a:solidFill>
                  <a:schemeClr val="dk2"/>
                </a:solidFill>
              </a:defRPr>
            </a:lvl2pPr>
            <a:lvl3pPr lvl="2" algn="l" rtl="0">
              <a:spcBef>
                <a:spcPts val="0"/>
              </a:spcBef>
              <a:spcAft>
                <a:spcPts val="0"/>
              </a:spcAft>
              <a:buNone/>
              <a:defRPr sz="1867" b="0">
                <a:solidFill>
                  <a:schemeClr val="dk2"/>
                </a:solidFill>
              </a:defRPr>
            </a:lvl3pPr>
            <a:lvl4pPr lvl="3" algn="l" rtl="0">
              <a:spcBef>
                <a:spcPts val="0"/>
              </a:spcBef>
              <a:spcAft>
                <a:spcPts val="0"/>
              </a:spcAft>
              <a:buNone/>
              <a:defRPr sz="1867" b="0">
                <a:solidFill>
                  <a:schemeClr val="dk2"/>
                </a:solidFill>
              </a:defRPr>
            </a:lvl4pPr>
            <a:lvl5pPr lvl="4" algn="l" rtl="0">
              <a:spcBef>
                <a:spcPts val="0"/>
              </a:spcBef>
              <a:spcAft>
                <a:spcPts val="0"/>
              </a:spcAft>
              <a:buNone/>
              <a:defRPr sz="1867" b="0">
                <a:solidFill>
                  <a:schemeClr val="dk2"/>
                </a:solidFill>
              </a:defRPr>
            </a:lvl5pPr>
            <a:lvl6pPr lvl="5" algn="l" rtl="0">
              <a:spcBef>
                <a:spcPts val="0"/>
              </a:spcBef>
              <a:spcAft>
                <a:spcPts val="0"/>
              </a:spcAft>
              <a:buNone/>
              <a:defRPr sz="1867" b="0">
                <a:solidFill>
                  <a:schemeClr val="dk2"/>
                </a:solidFill>
              </a:defRPr>
            </a:lvl6pPr>
            <a:lvl7pPr lvl="6" algn="l" rtl="0">
              <a:spcBef>
                <a:spcPts val="0"/>
              </a:spcBef>
              <a:spcAft>
                <a:spcPts val="0"/>
              </a:spcAft>
              <a:buNone/>
              <a:defRPr sz="1867" b="0">
                <a:solidFill>
                  <a:schemeClr val="dk2"/>
                </a:solidFill>
              </a:defRPr>
            </a:lvl7pPr>
            <a:lvl8pPr lvl="7" algn="l" rtl="0">
              <a:spcBef>
                <a:spcPts val="0"/>
              </a:spcBef>
              <a:spcAft>
                <a:spcPts val="0"/>
              </a:spcAft>
              <a:buNone/>
              <a:defRPr sz="1867" b="0">
                <a:solidFill>
                  <a:schemeClr val="dk2"/>
                </a:solidFill>
              </a:defRPr>
            </a:lvl8pPr>
            <a:lvl9pPr lvl="8" algn="l" rtl="0">
              <a:spcBef>
                <a:spcPts val="0"/>
              </a:spcBef>
              <a:spcAft>
                <a:spcPts val="0"/>
              </a:spcAft>
              <a:buNone/>
              <a:defRPr sz="1867" b="0">
                <a:solidFill>
                  <a:schemeClr val="dk2"/>
                </a:solidFill>
              </a:defRPr>
            </a:lvl9pPr>
          </a:lstStyle>
          <a:p>
            <a:endParaRPr/>
          </a:p>
        </p:txBody>
      </p:sp>
      <p:sp>
        <p:nvSpPr>
          <p:cNvPr id="49" name="Google Shape;49;p13"/>
          <p:cNvSpPr txBox="1">
            <a:spLocks noGrp="1"/>
          </p:cNvSpPr>
          <p:nvPr>
            <p:ph type="title" hasCustomPrompt="1"/>
          </p:nvPr>
        </p:nvSpPr>
        <p:spPr>
          <a:xfrm>
            <a:off x="1476304" y="2601879"/>
            <a:ext cx="13728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b="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50" name="Google Shape;50;p13"/>
          <p:cNvSpPr txBox="1">
            <a:spLocks noGrp="1"/>
          </p:cNvSpPr>
          <p:nvPr>
            <p:ph type="title" idx="9" hasCustomPrompt="1"/>
          </p:nvPr>
        </p:nvSpPr>
        <p:spPr>
          <a:xfrm>
            <a:off x="1476304" y="4758663"/>
            <a:ext cx="13728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b="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51" name="Google Shape;51;p13"/>
          <p:cNvSpPr txBox="1">
            <a:spLocks noGrp="1"/>
          </p:cNvSpPr>
          <p:nvPr>
            <p:ph type="title" idx="13" hasCustomPrompt="1"/>
          </p:nvPr>
        </p:nvSpPr>
        <p:spPr>
          <a:xfrm>
            <a:off x="6764137" y="2601879"/>
            <a:ext cx="13728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b="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52" name="Google Shape;52;p13"/>
          <p:cNvSpPr txBox="1">
            <a:spLocks noGrp="1"/>
          </p:cNvSpPr>
          <p:nvPr>
            <p:ph type="title" idx="14" hasCustomPrompt="1"/>
          </p:nvPr>
        </p:nvSpPr>
        <p:spPr>
          <a:xfrm>
            <a:off x="6764137" y="4758663"/>
            <a:ext cx="13728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b="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53" name="Google Shape;53;p13"/>
          <p:cNvSpPr txBox="1">
            <a:spLocks noGrp="1"/>
          </p:cNvSpPr>
          <p:nvPr>
            <p:ph type="title" idx="15"/>
          </p:nvPr>
        </p:nvSpPr>
        <p:spPr>
          <a:xfrm>
            <a:off x="954533" y="807533"/>
            <a:ext cx="7313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300384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4"/>
        <p:cNvGrpSpPr/>
        <p:nvPr/>
      </p:nvGrpSpPr>
      <p:grpSpPr>
        <a:xfrm>
          <a:off x="0" y="0"/>
          <a:ext cx="0" cy="0"/>
          <a:chOff x="0" y="0"/>
          <a:chExt cx="0" cy="0"/>
        </a:xfrm>
      </p:grpSpPr>
      <p:sp>
        <p:nvSpPr>
          <p:cNvPr id="55" name="Google Shape;55;p14"/>
          <p:cNvSpPr txBox="1">
            <a:spLocks noGrp="1"/>
          </p:cNvSpPr>
          <p:nvPr>
            <p:ph type="subTitle" idx="1"/>
          </p:nvPr>
        </p:nvSpPr>
        <p:spPr>
          <a:xfrm rot="282725">
            <a:off x="1310567" y="2622913"/>
            <a:ext cx="3174731" cy="539032"/>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56" name="Google Shape;56;p14"/>
          <p:cNvSpPr txBox="1">
            <a:spLocks noGrp="1"/>
          </p:cNvSpPr>
          <p:nvPr>
            <p:ph type="subTitle" idx="2"/>
          </p:nvPr>
        </p:nvSpPr>
        <p:spPr>
          <a:xfrm rot="282799">
            <a:off x="1452696" y="3113689"/>
            <a:ext cx="2799065" cy="695955"/>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solidFill>
                  <a:schemeClr val="dk1"/>
                </a:solidFill>
              </a:defRPr>
            </a:lvl1pPr>
            <a:lvl2pPr lvl="1" algn="ctr" rtl="0">
              <a:spcBef>
                <a:spcPts val="0"/>
              </a:spcBef>
              <a:spcAft>
                <a:spcPts val="0"/>
              </a:spcAft>
              <a:buNone/>
              <a:defRPr sz="1867" b="0">
                <a:solidFill>
                  <a:schemeClr val="dk1"/>
                </a:solidFill>
              </a:defRPr>
            </a:lvl2pPr>
            <a:lvl3pPr lvl="2" algn="ctr" rtl="0">
              <a:spcBef>
                <a:spcPts val="0"/>
              </a:spcBef>
              <a:spcAft>
                <a:spcPts val="0"/>
              </a:spcAft>
              <a:buNone/>
              <a:defRPr sz="1867" b="0">
                <a:solidFill>
                  <a:schemeClr val="dk1"/>
                </a:solidFill>
              </a:defRPr>
            </a:lvl3pPr>
            <a:lvl4pPr lvl="3" algn="ctr" rtl="0">
              <a:spcBef>
                <a:spcPts val="0"/>
              </a:spcBef>
              <a:spcAft>
                <a:spcPts val="0"/>
              </a:spcAft>
              <a:buNone/>
              <a:defRPr sz="1867" b="0">
                <a:solidFill>
                  <a:schemeClr val="dk1"/>
                </a:solidFill>
              </a:defRPr>
            </a:lvl4pPr>
            <a:lvl5pPr lvl="4" algn="ctr" rtl="0">
              <a:spcBef>
                <a:spcPts val="0"/>
              </a:spcBef>
              <a:spcAft>
                <a:spcPts val="0"/>
              </a:spcAft>
              <a:buNone/>
              <a:defRPr sz="1867" b="0">
                <a:solidFill>
                  <a:schemeClr val="dk1"/>
                </a:solidFill>
              </a:defRPr>
            </a:lvl5pPr>
            <a:lvl6pPr lvl="5" algn="ctr" rtl="0">
              <a:spcBef>
                <a:spcPts val="0"/>
              </a:spcBef>
              <a:spcAft>
                <a:spcPts val="0"/>
              </a:spcAft>
              <a:buNone/>
              <a:defRPr sz="1867" b="0">
                <a:solidFill>
                  <a:schemeClr val="dk1"/>
                </a:solidFill>
              </a:defRPr>
            </a:lvl6pPr>
            <a:lvl7pPr lvl="6" algn="ctr" rtl="0">
              <a:spcBef>
                <a:spcPts val="0"/>
              </a:spcBef>
              <a:spcAft>
                <a:spcPts val="0"/>
              </a:spcAft>
              <a:buNone/>
              <a:defRPr sz="1867" b="0">
                <a:solidFill>
                  <a:schemeClr val="dk1"/>
                </a:solidFill>
              </a:defRPr>
            </a:lvl7pPr>
            <a:lvl8pPr lvl="7" algn="ctr" rtl="0">
              <a:spcBef>
                <a:spcPts val="0"/>
              </a:spcBef>
              <a:spcAft>
                <a:spcPts val="0"/>
              </a:spcAft>
              <a:buNone/>
              <a:defRPr sz="1867" b="0">
                <a:solidFill>
                  <a:schemeClr val="dk1"/>
                </a:solidFill>
              </a:defRPr>
            </a:lvl8pPr>
            <a:lvl9pPr lvl="8" algn="ctr" rtl="0">
              <a:spcBef>
                <a:spcPts val="0"/>
              </a:spcBef>
              <a:spcAft>
                <a:spcPts val="0"/>
              </a:spcAft>
              <a:buNone/>
              <a:defRPr sz="1867" b="0">
                <a:solidFill>
                  <a:schemeClr val="dk1"/>
                </a:solidFill>
              </a:defRPr>
            </a:lvl9pPr>
          </a:lstStyle>
          <a:p>
            <a:endParaRPr/>
          </a:p>
        </p:txBody>
      </p:sp>
      <p:sp>
        <p:nvSpPr>
          <p:cNvPr id="57" name="Google Shape;57;p14"/>
          <p:cNvSpPr txBox="1">
            <a:spLocks noGrp="1"/>
          </p:cNvSpPr>
          <p:nvPr>
            <p:ph type="subTitle" idx="3"/>
          </p:nvPr>
        </p:nvSpPr>
        <p:spPr>
          <a:xfrm rot="-224091">
            <a:off x="4469514" y="2514475"/>
            <a:ext cx="3174743" cy="539151"/>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58" name="Google Shape;58;p14"/>
          <p:cNvSpPr txBox="1">
            <a:spLocks noGrp="1"/>
          </p:cNvSpPr>
          <p:nvPr>
            <p:ph type="subTitle" idx="4"/>
          </p:nvPr>
        </p:nvSpPr>
        <p:spPr>
          <a:xfrm rot="-224172">
            <a:off x="4706096" y="3007628"/>
            <a:ext cx="2799149" cy="695869"/>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solidFill>
                  <a:schemeClr val="dk1"/>
                </a:solidFill>
              </a:defRPr>
            </a:lvl1pPr>
            <a:lvl2pPr lvl="1" algn="ctr" rtl="0">
              <a:spcBef>
                <a:spcPts val="0"/>
              </a:spcBef>
              <a:spcAft>
                <a:spcPts val="0"/>
              </a:spcAft>
              <a:buNone/>
              <a:defRPr sz="1867" b="0">
                <a:solidFill>
                  <a:schemeClr val="dk1"/>
                </a:solidFill>
              </a:defRPr>
            </a:lvl2pPr>
            <a:lvl3pPr lvl="2" algn="ctr" rtl="0">
              <a:spcBef>
                <a:spcPts val="0"/>
              </a:spcBef>
              <a:spcAft>
                <a:spcPts val="0"/>
              </a:spcAft>
              <a:buNone/>
              <a:defRPr sz="1867" b="0">
                <a:solidFill>
                  <a:schemeClr val="dk1"/>
                </a:solidFill>
              </a:defRPr>
            </a:lvl3pPr>
            <a:lvl4pPr lvl="3" algn="ctr" rtl="0">
              <a:spcBef>
                <a:spcPts val="0"/>
              </a:spcBef>
              <a:spcAft>
                <a:spcPts val="0"/>
              </a:spcAft>
              <a:buNone/>
              <a:defRPr sz="1867" b="0">
                <a:solidFill>
                  <a:schemeClr val="dk1"/>
                </a:solidFill>
              </a:defRPr>
            </a:lvl4pPr>
            <a:lvl5pPr lvl="4" algn="ctr" rtl="0">
              <a:spcBef>
                <a:spcPts val="0"/>
              </a:spcBef>
              <a:spcAft>
                <a:spcPts val="0"/>
              </a:spcAft>
              <a:buNone/>
              <a:defRPr sz="1867" b="0">
                <a:solidFill>
                  <a:schemeClr val="dk1"/>
                </a:solidFill>
              </a:defRPr>
            </a:lvl5pPr>
            <a:lvl6pPr lvl="5" algn="ctr" rtl="0">
              <a:spcBef>
                <a:spcPts val="0"/>
              </a:spcBef>
              <a:spcAft>
                <a:spcPts val="0"/>
              </a:spcAft>
              <a:buNone/>
              <a:defRPr sz="1867" b="0">
                <a:solidFill>
                  <a:schemeClr val="dk1"/>
                </a:solidFill>
              </a:defRPr>
            </a:lvl6pPr>
            <a:lvl7pPr lvl="6" algn="ctr" rtl="0">
              <a:spcBef>
                <a:spcPts val="0"/>
              </a:spcBef>
              <a:spcAft>
                <a:spcPts val="0"/>
              </a:spcAft>
              <a:buNone/>
              <a:defRPr sz="1867" b="0">
                <a:solidFill>
                  <a:schemeClr val="dk1"/>
                </a:solidFill>
              </a:defRPr>
            </a:lvl7pPr>
            <a:lvl8pPr lvl="7" algn="ctr" rtl="0">
              <a:spcBef>
                <a:spcPts val="0"/>
              </a:spcBef>
              <a:spcAft>
                <a:spcPts val="0"/>
              </a:spcAft>
              <a:buNone/>
              <a:defRPr sz="1867" b="0">
                <a:solidFill>
                  <a:schemeClr val="dk1"/>
                </a:solidFill>
              </a:defRPr>
            </a:lvl8pPr>
            <a:lvl9pPr lvl="8" algn="ctr" rtl="0">
              <a:spcBef>
                <a:spcPts val="0"/>
              </a:spcBef>
              <a:spcAft>
                <a:spcPts val="0"/>
              </a:spcAft>
              <a:buNone/>
              <a:defRPr sz="1867" b="0">
                <a:solidFill>
                  <a:schemeClr val="dk1"/>
                </a:solidFill>
              </a:defRPr>
            </a:lvl9pPr>
          </a:lstStyle>
          <a:p>
            <a:endParaRPr/>
          </a:p>
        </p:txBody>
      </p:sp>
      <p:sp>
        <p:nvSpPr>
          <p:cNvPr id="59" name="Google Shape;59;p14"/>
          <p:cNvSpPr txBox="1">
            <a:spLocks noGrp="1"/>
          </p:cNvSpPr>
          <p:nvPr>
            <p:ph type="subTitle" idx="5"/>
          </p:nvPr>
        </p:nvSpPr>
        <p:spPr>
          <a:xfrm>
            <a:off x="7650369" y="2418200"/>
            <a:ext cx="3174800" cy="53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60" name="Google Shape;60;p14"/>
          <p:cNvSpPr txBox="1">
            <a:spLocks noGrp="1"/>
          </p:cNvSpPr>
          <p:nvPr>
            <p:ph type="subTitle" idx="6"/>
          </p:nvPr>
        </p:nvSpPr>
        <p:spPr>
          <a:xfrm>
            <a:off x="7838169" y="2907467"/>
            <a:ext cx="2799200" cy="69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solidFill>
                  <a:schemeClr val="dk1"/>
                </a:solidFill>
              </a:defRPr>
            </a:lvl1pPr>
            <a:lvl2pPr lvl="1" algn="ctr" rtl="0">
              <a:spcBef>
                <a:spcPts val="0"/>
              </a:spcBef>
              <a:spcAft>
                <a:spcPts val="0"/>
              </a:spcAft>
              <a:buNone/>
              <a:defRPr sz="1867" b="0">
                <a:solidFill>
                  <a:schemeClr val="dk1"/>
                </a:solidFill>
              </a:defRPr>
            </a:lvl2pPr>
            <a:lvl3pPr lvl="2" algn="ctr" rtl="0">
              <a:spcBef>
                <a:spcPts val="0"/>
              </a:spcBef>
              <a:spcAft>
                <a:spcPts val="0"/>
              </a:spcAft>
              <a:buNone/>
              <a:defRPr sz="1867" b="0">
                <a:solidFill>
                  <a:schemeClr val="dk1"/>
                </a:solidFill>
              </a:defRPr>
            </a:lvl3pPr>
            <a:lvl4pPr lvl="3" algn="ctr" rtl="0">
              <a:spcBef>
                <a:spcPts val="0"/>
              </a:spcBef>
              <a:spcAft>
                <a:spcPts val="0"/>
              </a:spcAft>
              <a:buNone/>
              <a:defRPr sz="1867" b="0">
                <a:solidFill>
                  <a:schemeClr val="dk1"/>
                </a:solidFill>
              </a:defRPr>
            </a:lvl4pPr>
            <a:lvl5pPr lvl="4" algn="ctr" rtl="0">
              <a:spcBef>
                <a:spcPts val="0"/>
              </a:spcBef>
              <a:spcAft>
                <a:spcPts val="0"/>
              </a:spcAft>
              <a:buNone/>
              <a:defRPr sz="1867" b="0">
                <a:solidFill>
                  <a:schemeClr val="dk1"/>
                </a:solidFill>
              </a:defRPr>
            </a:lvl5pPr>
            <a:lvl6pPr lvl="5" algn="ctr" rtl="0">
              <a:spcBef>
                <a:spcPts val="0"/>
              </a:spcBef>
              <a:spcAft>
                <a:spcPts val="0"/>
              </a:spcAft>
              <a:buNone/>
              <a:defRPr sz="1867" b="0">
                <a:solidFill>
                  <a:schemeClr val="dk1"/>
                </a:solidFill>
              </a:defRPr>
            </a:lvl6pPr>
            <a:lvl7pPr lvl="6" algn="ctr" rtl="0">
              <a:spcBef>
                <a:spcPts val="0"/>
              </a:spcBef>
              <a:spcAft>
                <a:spcPts val="0"/>
              </a:spcAft>
              <a:buNone/>
              <a:defRPr sz="1867" b="0">
                <a:solidFill>
                  <a:schemeClr val="dk1"/>
                </a:solidFill>
              </a:defRPr>
            </a:lvl7pPr>
            <a:lvl8pPr lvl="7" algn="ctr" rtl="0">
              <a:spcBef>
                <a:spcPts val="0"/>
              </a:spcBef>
              <a:spcAft>
                <a:spcPts val="0"/>
              </a:spcAft>
              <a:buNone/>
              <a:defRPr sz="1867" b="0">
                <a:solidFill>
                  <a:schemeClr val="dk1"/>
                </a:solidFill>
              </a:defRPr>
            </a:lvl8pPr>
            <a:lvl9pPr lvl="8" algn="ctr" rtl="0">
              <a:spcBef>
                <a:spcPts val="0"/>
              </a:spcBef>
              <a:spcAft>
                <a:spcPts val="0"/>
              </a:spcAft>
              <a:buNone/>
              <a:defRPr sz="1867" b="0">
                <a:solidFill>
                  <a:schemeClr val="dk1"/>
                </a:solidFill>
              </a:defRPr>
            </a:lvl9pPr>
          </a:lstStyle>
          <a:p>
            <a:endParaRPr/>
          </a:p>
        </p:txBody>
      </p:sp>
      <p:sp>
        <p:nvSpPr>
          <p:cNvPr id="61" name="Google Shape;61;p14"/>
          <p:cNvSpPr txBox="1">
            <a:spLocks noGrp="1"/>
          </p:cNvSpPr>
          <p:nvPr>
            <p:ph type="subTitle" idx="7"/>
          </p:nvPr>
        </p:nvSpPr>
        <p:spPr>
          <a:xfrm rot="-189372">
            <a:off x="1303376" y="4912767"/>
            <a:ext cx="3174816" cy="539213"/>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62" name="Google Shape;62;p14"/>
          <p:cNvSpPr txBox="1">
            <a:spLocks noGrp="1"/>
          </p:cNvSpPr>
          <p:nvPr>
            <p:ph type="subTitle" idx="8"/>
          </p:nvPr>
        </p:nvSpPr>
        <p:spPr>
          <a:xfrm rot="-189236">
            <a:off x="1526267" y="5416133"/>
            <a:ext cx="2799040" cy="69586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solidFill>
                  <a:schemeClr val="dk1"/>
                </a:solidFill>
              </a:defRPr>
            </a:lvl1pPr>
            <a:lvl2pPr lvl="1" algn="ctr" rtl="0">
              <a:spcBef>
                <a:spcPts val="0"/>
              </a:spcBef>
              <a:spcAft>
                <a:spcPts val="0"/>
              </a:spcAft>
              <a:buNone/>
              <a:defRPr sz="1867" b="0">
                <a:solidFill>
                  <a:schemeClr val="dk1"/>
                </a:solidFill>
              </a:defRPr>
            </a:lvl2pPr>
            <a:lvl3pPr lvl="2" algn="ctr" rtl="0">
              <a:spcBef>
                <a:spcPts val="0"/>
              </a:spcBef>
              <a:spcAft>
                <a:spcPts val="0"/>
              </a:spcAft>
              <a:buNone/>
              <a:defRPr sz="1867" b="0">
                <a:solidFill>
                  <a:schemeClr val="dk1"/>
                </a:solidFill>
              </a:defRPr>
            </a:lvl3pPr>
            <a:lvl4pPr lvl="3" algn="ctr" rtl="0">
              <a:spcBef>
                <a:spcPts val="0"/>
              </a:spcBef>
              <a:spcAft>
                <a:spcPts val="0"/>
              </a:spcAft>
              <a:buNone/>
              <a:defRPr sz="1867" b="0">
                <a:solidFill>
                  <a:schemeClr val="dk1"/>
                </a:solidFill>
              </a:defRPr>
            </a:lvl4pPr>
            <a:lvl5pPr lvl="4" algn="ctr" rtl="0">
              <a:spcBef>
                <a:spcPts val="0"/>
              </a:spcBef>
              <a:spcAft>
                <a:spcPts val="0"/>
              </a:spcAft>
              <a:buNone/>
              <a:defRPr sz="1867" b="0">
                <a:solidFill>
                  <a:schemeClr val="dk1"/>
                </a:solidFill>
              </a:defRPr>
            </a:lvl5pPr>
            <a:lvl6pPr lvl="5" algn="ctr" rtl="0">
              <a:spcBef>
                <a:spcPts val="0"/>
              </a:spcBef>
              <a:spcAft>
                <a:spcPts val="0"/>
              </a:spcAft>
              <a:buNone/>
              <a:defRPr sz="1867" b="0">
                <a:solidFill>
                  <a:schemeClr val="dk1"/>
                </a:solidFill>
              </a:defRPr>
            </a:lvl6pPr>
            <a:lvl7pPr lvl="6" algn="ctr" rtl="0">
              <a:spcBef>
                <a:spcPts val="0"/>
              </a:spcBef>
              <a:spcAft>
                <a:spcPts val="0"/>
              </a:spcAft>
              <a:buNone/>
              <a:defRPr sz="1867" b="0">
                <a:solidFill>
                  <a:schemeClr val="dk1"/>
                </a:solidFill>
              </a:defRPr>
            </a:lvl7pPr>
            <a:lvl8pPr lvl="7" algn="ctr" rtl="0">
              <a:spcBef>
                <a:spcPts val="0"/>
              </a:spcBef>
              <a:spcAft>
                <a:spcPts val="0"/>
              </a:spcAft>
              <a:buNone/>
              <a:defRPr sz="1867" b="0">
                <a:solidFill>
                  <a:schemeClr val="dk1"/>
                </a:solidFill>
              </a:defRPr>
            </a:lvl8pPr>
            <a:lvl9pPr lvl="8" algn="ctr" rtl="0">
              <a:spcBef>
                <a:spcPts val="0"/>
              </a:spcBef>
              <a:spcAft>
                <a:spcPts val="0"/>
              </a:spcAft>
              <a:buNone/>
              <a:defRPr sz="1867" b="0">
                <a:solidFill>
                  <a:schemeClr val="dk1"/>
                </a:solidFill>
              </a:defRPr>
            </a:lvl9pPr>
          </a:lstStyle>
          <a:p>
            <a:endParaRPr/>
          </a:p>
        </p:txBody>
      </p:sp>
      <p:sp>
        <p:nvSpPr>
          <p:cNvPr id="63" name="Google Shape;63;p14"/>
          <p:cNvSpPr txBox="1">
            <a:spLocks noGrp="1"/>
          </p:cNvSpPr>
          <p:nvPr>
            <p:ph type="subTitle" idx="9"/>
          </p:nvPr>
        </p:nvSpPr>
        <p:spPr>
          <a:xfrm>
            <a:off x="4474039" y="4924833"/>
            <a:ext cx="3174800" cy="53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64" name="Google Shape;64;p14"/>
          <p:cNvSpPr txBox="1">
            <a:spLocks noGrp="1"/>
          </p:cNvSpPr>
          <p:nvPr>
            <p:ph type="subTitle" idx="13"/>
          </p:nvPr>
        </p:nvSpPr>
        <p:spPr>
          <a:xfrm>
            <a:off x="4663372" y="5414667"/>
            <a:ext cx="2799200" cy="69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solidFill>
                  <a:schemeClr val="dk1"/>
                </a:solidFill>
              </a:defRPr>
            </a:lvl1pPr>
            <a:lvl2pPr lvl="1" algn="ctr" rtl="0">
              <a:spcBef>
                <a:spcPts val="0"/>
              </a:spcBef>
              <a:spcAft>
                <a:spcPts val="0"/>
              </a:spcAft>
              <a:buNone/>
              <a:defRPr sz="1867" b="0">
                <a:solidFill>
                  <a:schemeClr val="dk1"/>
                </a:solidFill>
              </a:defRPr>
            </a:lvl2pPr>
            <a:lvl3pPr lvl="2" algn="ctr" rtl="0">
              <a:spcBef>
                <a:spcPts val="0"/>
              </a:spcBef>
              <a:spcAft>
                <a:spcPts val="0"/>
              </a:spcAft>
              <a:buNone/>
              <a:defRPr sz="1867" b="0">
                <a:solidFill>
                  <a:schemeClr val="dk1"/>
                </a:solidFill>
              </a:defRPr>
            </a:lvl3pPr>
            <a:lvl4pPr lvl="3" algn="ctr" rtl="0">
              <a:spcBef>
                <a:spcPts val="0"/>
              </a:spcBef>
              <a:spcAft>
                <a:spcPts val="0"/>
              </a:spcAft>
              <a:buNone/>
              <a:defRPr sz="1867" b="0">
                <a:solidFill>
                  <a:schemeClr val="dk1"/>
                </a:solidFill>
              </a:defRPr>
            </a:lvl4pPr>
            <a:lvl5pPr lvl="4" algn="ctr" rtl="0">
              <a:spcBef>
                <a:spcPts val="0"/>
              </a:spcBef>
              <a:spcAft>
                <a:spcPts val="0"/>
              </a:spcAft>
              <a:buNone/>
              <a:defRPr sz="1867" b="0">
                <a:solidFill>
                  <a:schemeClr val="dk1"/>
                </a:solidFill>
              </a:defRPr>
            </a:lvl5pPr>
            <a:lvl6pPr lvl="5" algn="ctr" rtl="0">
              <a:spcBef>
                <a:spcPts val="0"/>
              </a:spcBef>
              <a:spcAft>
                <a:spcPts val="0"/>
              </a:spcAft>
              <a:buNone/>
              <a:defRPr sz="1867" b="0">
                <a:solidFill>
                  <a:schemeClr val="dk1"/>
                </a:solidFill>
              </a:defRPr>
            </a:lvl6pPr>
            <a:lvl7pPr lvl="6" algn="ctr" rtl="0">
              <a:spcBef>
                <a:spcPts val="0"/>
              </a:spcBef>
              <a:spcAft>
                <a:spcPts val="0"/>
              </a:spcAft>
              <a:buNone/>
              <a:defRPr sz="1867" b="0">
                <a:solidFill>
                  <a:schemeClr val="dk1"/>
                </a:solidFill>
              </a:defRPr>
            </a:lvl7pPr>
            <a:lvl8pPr lvl="7" algn="ctr" rtl="0">
              <a:spcBef>
                <a:spcPts val="0"/>
              </a:spcBef>
              <a:spcAft>
                <a:spcPts val="0"/>
              </a:spcAft>
              <a:buNone/>
              <a:defRPr sz="1867" b="0">
                <a:solidFill>
                  <a:schemeClr val="dk1"/>
                </a:solidFill>
              </a:defRPr>
            </a:lvl8pPr>
            <a:lvl9pPr lvl="8" algn="ctr" rtl="0">
              <a:spcBef>
                <a:spcPts val="0"/>
              </a:spcBef>
              <a:spcAft>
                <a:spcPts val="0"/>
              </a:spcAft>
              <a:buNone/>
              <a:defRPr sz="1867" b="0">
                <a:solidFill>
                  <a:schemeClr val="dk1"/>
                </a:solidFill>
              </a:defRPr>
            </a:lvl9pPr>
          </a:lstStyle>
          <a:p>
            <a:endParaRPr/>
          </a:p>
        </p:txBody>
      </p:sp>
      <p:sp>
        <p:nvSpPr>
          <p:cNvPr id="65" name="Google Shape;65;p14"/>
          <p:cNvSpPr txBox="1">
            <a:spLocks noGrp="1"/>
          </p:cNvSpPr>
          <p:nvPr>
            <p:ph type="subTitle" idx="14"/>
          </p:nvPr>
        </p:nvSpPr>
        <p:spPr>
          <a:xfrm rot="208906">
            <a:off x="7648802" y="4912667"/>
            <a:ext cx="3174660" cy="539399"/>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66" name="Google Shape;66;p14"/>
          <p:cNvSpPr txBox="1">
            <a:spLocks noGrp="1"/>
          </p:cNvSpPr>
          <p:nvPr>
            <p:ph type="subTitle" idx="15"/>
          </p:nvPr>
        </p:nvSpPr>
        <p:spPr>
          <a:xfrm rot="208911">
            <a:off x="7792133" y="5413294"/>
            <a:ext cx="2799167" cy="696092"/>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solidFill>
                  <a:schemeClr val="dk1"/>
                </a:solidFill>
              </a:defRPr>
            </a:lvl1pPr>
            <a:lvl2pPr lvl="1" algn="ctr" rtl="0">
              <a:spcBef>
                <a:spcPts val="0"/>
              </a:spcBef>
              <a:spcAft>
                <a:spcPts val="0"/>
              </a:spcAft>
              <a:buNone/>
              <a:defRPr sz="1867" b="0">
                <a:solidFill>
                  <a:schemeClr val="dk1"/>
                </a:solidFill>
              </a:defRPr>
            </a:lvl2pPr>
            <a:lvl3pPr lvl="2" algn="ctr" rtl="0">
              <a:spcBef>
                <a:spcPts val="0"/>
              </a:spcBef>
              <a:spcAft>
                <a:spcPts val="0"/>
              </a:spcAft>
              <a:buNone/>
              <a:defRPr sz="1867" b="0">
                <a:solidFill>
                  <a:schemeClr val="dk1"/>
                </a:solidFill>
              </a:defRPr>
            </a:lvl3pPr>
            <a:lvl4pPr lvl="3" algn="ctr" rtl="0">
              <a:spcBef>
                <a:spcPts val="0"/>
              </a:spcBef>
              <a:spcAft>
                <a:spcPts val="0"/>
              </a:spcAft>
              <a:buNone/>
              <a:defRPr sz="1867" b="0">
                <a:solidFill>
                  <a:schemeClr val="dk1"/>
                </a:solidFill>
              </a:defRPr>
            </a:lvl4pPr>
            <a:lvl5pPr lvl="4" algn="ctr" rtl="0">
              <a:spcBef>
                <a:spcPts val="0"/>
              </a:spcBef>
              <a:spcAft>
                <a:spcPts val="0"/>
              </a:spcAft>
              <a:buNone/>
              <a:defRPr sz="1867" b="0">
                <a:solidFill>
                  <a:schemeClr val="dk1"/>
                </a:solidFill>
              </a:defRPr>
            </a:lvl5pPr>
            <a:lvl6pPr lvl="5" algn="ctr" rtl="0">
              <a:spcBef>
                <a:spcPts val="0"/>
              </a:spcBef>
              <a:spcAft>
                <a:spcPts val="0"/>
              </a:spcAft>
              <a:buNone/>
              <a:defRPr sz="1867" b="0">
                <a:solidFill>
                  <a:schemeClr val="dk1"/>
                </a:solidFill>
              </a:defRPr>
            </a:lvl6pPr>
            <a:lvl7pPr lvl="6" algn="ctr" rtl="0">
              <a:spcBef>
                <a:spcPts val="0"/>
              </a:spcBef>
              <a:spcAft>
                <a:spcPts val="0"/>
              </a:spcAft>
              <a:buNone/>
              <a:defRPr sz="1867" b="0">
                <a:solidFill>
                  <a:schemeClr val="dk1"/>
                </a:solidFill>
              </a:defRPr>
            </a:lvl7pPr>
            <a:lvl8pPr lvl="7" algn="ctr" rtl="0">
              <a:spcBef>
                <a:spcPts val="0"/>
              </a:spcBef>
              <a:spcAft>
                <a:spcPts val="0"/>
              </a:spcAft>
              <a:buNone/>
              <a:defRPr sz="1867" b="0">
                <a:solidFill>
                  <a:schemeClr val="dk1"/>
                </a:solidFill>
              </a:defRPr>
            </a:lvl8pPr>
            <a:lvl9pPr lvl="8" algn="ctr" rtl="0">
              <a:spcBef>
                <a:spcPts val="0"/>
              </a:spcBef>
              <a:spcAft>
                <a:spcPts val="0"/>
              </a:spcAft>
              <a:buNone/>
              <a:defRPr sz="1867" b="0">
                <a:solidFill>
                  <a:schemeClr val="dk1"/>
                </a:solidFill>
              </a:defRPr>
            </a:lvl9pPr>
          </a:lstStyle>
          <a:p>
            <a:endParaRPr/>
          </a:p>
        </p:txBody>
      </p:sp>
      <p:grpSp>
        <p:nvGrpSpPr>
          <p:cNvPr id="67" name="Google Shape;67;p14"/>
          <p:cNvGrpSpPr/>
          <p:nvPr/>
        </p:nvGrpSpPr>
        <p:grpSpPr>
          <a:xfrm>
            <a:off x="8693734" y="6322745"/>
            <a:ext cx="600431" cy="599847"/>
            <a:chOff x="4887569" y="4595026"/>
            <a:chExt cx="381145" cy="381032"/>
          </a:xfrm>
        </p:grpSpPr>
        <p:sp>
          <p:nvSpPr>
            <p:cNvPr id="68" name="Google Shape;68;p14"/>
            <p:cNvSpPr/>
            <p:nvPr/>
          </p:nvSpPr>
          <p:spPr>
            <a:xfrm>
              <a:off x="5162374" y="4614573"/>
              <a:ext cx="94000" cy="103505"/>
            </a:xfrm>
            <a:custGeom>
              <a:avLst/>
              <a:gdLst/>
              <a:ahLst/>
              <a:cxnLst/>
              <a:rect l="l" t="t"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69" name="Google Shape;69;p14"/>
            <p:cNvSpPr/>
            <p:nvPr/>
          </p:nvSpPr>
          <p:spPr>
            <a:xfrm>
              <a:off x="5125791" y="4601034"/>
              <a:ext cx="140550" cy="154814"/>
            </a:xfrm>
            <a:custGeom>
              <a:avLst/>
              <a:gdLst/>
              <a:ahLst/>
              <a:cxnLst/>
              <a:rect l="l" t="t"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0" name="Google Shape;70;p14"/>
            <p:cNvSpPr/>
            <p:nvPr/>
          </p:nvSpPr>
          <p:spPr>
            <a:xfrm>
              <a:off x="5096802" y="4595976"/>
              <a:ext cx="171912" cy="189323"/>
            </a:xfrm>
            <a:custGeom>
              <a:avLst/>
              <a:gdLst/>
              <a:ahLst/>
              <a:cxnLst/>
              <a:rect l="l" t="t"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1" name="Google Shape;71;p14"/>
            <p:cNvSpPr/>
            <p:nvPr/>
          </p:nvSpPr>
          <p:spPr>
            <a:xfrm>
              <a:off x="5071659" y="4595026"/>
              <a:ext cx="196318" cy="215253"/>
            </a:xfrm>
            <a:custGeom>
              <a:avLst/>
              <a:gdLst/>
              <a:ahLst/>
              <a:cxnLst/>
              <a:rect l="l" t="t"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2" name="Google Shape;72;p14"/>
            <p:cNvSpPr/>
            <p:nvPr/>
          </p:nvSpPr>
          <p:spPr>
            <a:xfrm>
              <a:off x="5049215" y="4596275"/>
              <a:ext cx="215190" cy="236161"/>
            </a:xfrm>
            <a:custGeom>
              <a:avLst/>
              <a:gdLst/>
              <a:ahLst/>
              <a:cxnLst/>
              <a:rect l="l" t="t"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3" name="Google Shape;73;p14"/>
            <p:cNvSpPr/>
            <p:nvPr/>
          </p:nvSpPr>
          <p:spPr>
            <a:xfrm>
              <a:off x="5028694" y="4599848"/>
              <a:ext cx="230203" cy="252523"/>
            </a:xfrm>
            <a:custGeom>
              <a:avLst/>
              <a:gdLst/>
              <a:ahLst/>
              <a:cxnLst/>
              <a:rect l="l" t="t"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4" name="Google Shape;74;p14"/>
            <p:cNvSpPr/>
            <p:nvPr/>
          </p:nvSpPr>
          <p:spPr>
            <a:xfrm>
              <a:off x="5009946" y="4605343"/>
              <a:ext cx="241519" cy="265163"/>
            </a:xfrm>
            <a:custGeom>
              <a:avLst/>
              <a:gdLst/>
              <a:ahLst/>
              <a:cxnLst/>
              <a:rect l="l" t="t"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5" name="Google Shape;75;p14"/>
            <p:cNvSpPr/>
            <p:nvPr/>
          </p:nvSpPr>
          <p:spPr>
            <a:xfrm>
              <a:off x="4992548" y="4612487"/>
              <a:ext cx="250150" cy="274680"/>
            </a:xfrm>
            <a:custGeom>
              <a:avLst/>
              <a:gdLst/>
              <a:ahLst/>
              <a:cxnLst/>
              <a:rect l="l" t="t"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6" name="Google Shape;76;p14"/>
            <p:cNvSpPr/>
            <p:nvPr/>
          </p:nvSpPr>
          <p:spPr>
            <a:xfrm>
              <a:off x="4976486" y="4621106"/>
              <a:ext cx="255945" cy="281075"/>
            </a:xfrm>
            <a:custGeom>
              <a:avLst/>
              <a:gdLst/>
              <a:ahLst/>
              <a:cxnLst/>
              <a:rect l="l" t="t"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7" name="Google Shape;77;p14"/>
            <p:cNvSpPr/>
            <p:nvPr/>
          </p:nvSpPr>
          <p:spPr>
            <a:xfrm>
              <a:off x="4961623" y="4631222"/>
              <a:ext cx="259355" cy="284784"/>
            </a:xfrm>
            <a:custGeom>
              <a:avLst/>
              <a:gdLst/>
              <a:ahLst/>
              <a:cxnLst/>
              <a:rect l="l" t="t"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8" name="Google Shape;78;p14"/>
            <p:cNvSpPr/>
            <p:nvPr/>
          </p:nvSpPr>
          <p:spPr>
            <a:xfrm>
              <a:off x="4947934" y="4642526"/>
              <a:ext cx="260404" cy="285984"/>
            </a:xfrm>
            <a:custGeom>
              <a:avLst/>
              <a:gdLst/>
              <a:ahLst/>
              <a:cxnLst/>
              <a:rect l="l" t="t"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9" name="Google Shape;79;p14"/>
            <p:cNvSpPr/>
            <p:nvPr/>
          </p:nvSpPr>
          <p:spPr>
            <a:xfrm>
              <a:off x="4935294" y="4655016"/>
              <a:ext cx="259367" cy="284784"/>
            </a:xfrm>
            <a:custGeom>
              <a:avLst/>
              <a:gdLst/>
              <a:ahLst/>
              <a:cxnLst/>
              <a:rect l="l" t="t"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0" name="Google Shape;80;p14"/>
            <p:cNvSpPr/>
            <p:nvPr/>
          </p:nvSpPr>
          <p:spPr>
            <a:xfrm>
              <a:off x="4923853" y="4668842"/>
              <a:ext cx="255933" cy="281075"/>
            </a:xfrm>
            <a:custGeom>
              <a:avLst/>
              <a:gdLst/>
              <a:ahLst/>
              <a:cxnLst/>
              <a:rect l="l" t="t"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1" name="Google Shape;81;p14"/>
            <p:cNvSpPr/>
            <p:nvPr/>
          </p:nvSpPr>
          <p:spPr>
            <a:xfrm>
              <a:off x="4913586" y="4684018"/>
              <a:ext cx="250137" cy="274530"/>
            </a:xfrm>
            <a:custGeom>
              <a:avLst/>
              <a:gdLst/>
              <a:ahLst/>
              <a:cxnLst/>
              <a:rect l="l" t="t"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2" name="Google Shape;82;p14"/>
            <p:cNvSpPr/>
            <p:nvPr/>
          </p:nvSpPr>
          <p:spPr>
            <a:xfrm>
              <a:off x="4904818" y="4700517"/>
              <a:ext cx="241507" cy="265163"/>
            </a:xfrm>
            <a:custGeom>
              <a:avLst/>
              <a:gdLst/>
              <a:ahLst/>
              <a:cxnLst/>
              <a:rect l="l" t="t"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3" name="Google Shape;83;p14"/>
            <p:cNvSpPr/>
            <p:nvPr/>
          </p:nvSpPr>
          <p:spPr>
            <a:xfrm>
              <a:off x="4897524" y="4718665"/>
              <a:ext cx="230066" cy="252523"/>
            </a:xfrm>
            <a:custGeom>
              <a:avLst/>
              <a:gdLst/>
              <a:ahLst/>
              <a:cxnLst/>
              <a:rect l="l" t="t"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4" name="Google Shape;84;p14"/>
            <p:cNvSpPr/>
            <p:nvPr/>
          </p:nvSpPr>
          <p:spPr>
            <a:xfrm>
              <a:off x="4891878" y="4738587"/>
              <a:ext cx="215340" cy="236161"/>
            </a:xfrm>
            <a:custGeom>
              <a:avLst/>
              <a:gdLst/>
              <a:ahLst/>
              <a:cxnLst/>
              <a:rect l="l" t="t"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5" name="Google Shape;85;p14"/>
            <p:cNvSpPr/>
            <p:nvPr/>
          </p:nvSpPr>
          <p:spPr>
            <a:xfrm>
              <a:off x="4888456" y="4760744"/>
              <a:ext cx="196155" cy="215315"/>
            </a:xfrm>
            <a:custGeom>
              <a:avLst/>
              <a:gdLst/>
              <a:ahLst/>
              <a:cxnLst/>
              <a:rect l="l" t="t"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6" name="Google Shape;86;p14"/>
            <p:cNvSpPr/>
            <p:nvPr/>
          </p:nvSpPr>
          <p:spPr>
            <a:xfrm>
              <a:off x="4887569" y="4785736"/>
              <a:ext cx="171912" cy="189461"/>
            </a:xfrm>
            <a:custGeom>
              <a:avLst/>
              <a:gdLst/>
              <a:ahLst/>
              <a:cxnLst/>
              <a:rect l="l" t="t"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7" name="Google Shape;87;p14"/>
            <p:cNvSpPr/>
            <p:nvPr/>
          </p:nvSpPr>
          <p:spPr>
            <a:xfrm>
              <a:off x="4889942" y="4815175"/>
              <a:ext cx="140537" cy="154963"/>
            </a:xfrm>
            <a:custGeom>
              <a:avLst/>
              <a:gdLst/>
              <a:ahLst/>
              <a:cxnLst/>
              <a:rect l="l" t="t"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8" name="Google Shape;88;p14"/>
            <p:cNvSpPr/>
            <p:nvPr/>
          </p:nvSpPr>
          <p:spPr>
            <a:xfrm>
              <a:off x="4899909" y="4852945"/>
              <a:ext cx="93987" cy="103517"/>
            </a:xfrm>
            <a:custGeom>
              <a:avLst/>
              <a:gdLst/>
              <a:ahLst/>
              <a:cxnLst/>
              <a:rect l="l" t="t"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grpSp>
      <p:sp>
        <p:nvSpPr>
          <p:cNvPr id="89" name="Google Shape;89;p14"/>
          <p:cNvSpPr txBox="1">
            <a:spLocks noGrp="1"/>
          </p:cNvSpPr>
          <p:nvPr>
            <p:ph type="title"/>
          </p:nvPr>
        </p:nvSpPr>
        <p:spPr>
          <a:xfrm>
            <a:off x="936400" y="806967"/>
            <a:ext cx="1034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1540269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0"/>
        <p:cNvGrpSpPr/>
        <p:nvPr/>
      </p:nvGrpSpPr>
      <p:grpSpPr>
        <a:xfrm>
          <a:off x="0" y="0"/>
          <a:ext cx="0" cy="0"/>
          <a:chOff x="0" y="0"/>
          <a:chExt cx="0" cy="0"/>
        </a:xfrm>
      </p:grpSpPr>
      <p:sp>
        <p:nvSpPr>
          <p:cNvPr id="91" name="Google Shape;91;p15"/>
          <p:cNvSpPr txBox="1">
            <a:spLocks noGrp="1"/>
          </p:cNvSpPr>
          <p:nvPr>
            <p:ph type="subTitle" idx="1"/>
          </p:nvPr>
        </p:nvSpPr>
        <p:spPr>
          <a:xfrm rot="-201010">
            <a:off x="4567510" y="2130260"/>
            <a:ext cx="3798892" cy="761349"/>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2" name="Google Shape;92;p15"/>
          <p:cNvSpPr txBox="1">
            <a:spLocks noGrp="1"/>
          </p:cNvSpPr>
          <p:nvPr>
            <p:ph type="subTitle" idx="2"/>
          </p:nvPr>
        </p:nvSpPr>
        <p:spPr>
          <a:xfrm>
            <a:off x="4568263" y="3631225"/>
            <a:ext cx="3798000" cy="7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3" name="Google Shape;93;p15"/>
          <p:cNvSpPr txBox="1">
            <a:spLocks noGrp="1"/>
          </p:cNvSpPr>
          <p:nvPr>
            <p:ph type="ctrTitle"/>
          </p:nvPr>
        </p:nvSpPr>
        <p:spPr>
          <a:xfrm rot="-185413">
            <a:off x="4551046" y="1879377"/>
            <a:ext cx="1929205" cy="443849"/>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7" b="0">
                <a:latin typeface="Nunito SemiBold"/>
                <a:ea typeface="Nunito SemiBold"/>
                <a:cs typeface="Nunito SemiBold"/>
                <a:sym typeface="Nunito SemiBold"/>
              </a:defRPr>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4" name="Google Shape;94;p15"/>
          <p:cNvSpPr txBox="1">
            <a:spLocks noGrp="1"/>
          </p:cNvSpPr>
          <p:nvPr>
            <p:ph type="ctrTitle" idx="3"/>
          </p:nvPr>
        </p:nvSpPr>
        <p:spPr>
          <a:xfrm>
            <a:off x="4567667" y="3343015"/>
            <a:ext cx="1929200" cy="4440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7" b="0">
                <a:latin typeface="Nunito SemiBold"/>
                <a:ea typeface="Nunito SemiBold"/>
                <a:cs typeface="Nunito SemiBold"/>
                <a:sym typeface="Nunito SemiBold"/>
              </a:defRPr>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5" name="Google Shape;95;p15"/>
          <p:cNvSpPr txBox="1">
            <a:spLocks noGrp="1"/>
          </p:cNvSpPr>
          <p:nvPr>
            <p:ph type="subTitle" idx="4"/>
          </p:nvPr>
        </p:nvSpPr>
        <p:spPr>
          <a:xfrm rot="-273526">
            <a:off x="4488490" y="5036135"/>
            <a:ext cx="3799621" cy="761324"/>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6" name="Google Shape;96;p15"/>
          <p:cNvSpPr txBox="1">
            <a:spLocks noGrp="1"/>
          </p:cNvSpPr>
          <p:nvPr>
            <p:ph type="ctrTitle" idx="5"/>
          </p:nvPr>
        </p:nvSpPr>
        <p:spPr>
          <a:xfrm rot="-251841">
            <a:off x="4455622" y="4825113"/>
            <a:ext cx="1929175" cy="443984"/>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7" b="0">
                <a:latin typeface="Nunito SemiBold"/>
                <a:ea typeface="Nunito SemiBold"/>
                <a:cs typeface="Nunito SemiBold"/>
                <a:sym typeface="Nunito SemiBold"/>
              </a:defRPr>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7" name="Google Shape;97;p15"/>
          <p:cNvSpPr txBox="1">
            <a:spLocks noGrp="1"/>
          </p:cNvSpPr>
          <p:nvPr>
            <p:ph type="title" idx="6"/>
          </p:nvPr>
        </p:nvSpPr>
        <p:spPr>
          <a:xfrm>
            <a:off x="936400" y="806967"/>
            <a:ext cx="1034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368204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12"/>
        <p:cNvGrpSpPr/>
        <p:nvPr/>
      </p:nvGrpSpPr>
      <p:grpSpPr>
        <a:xfrm>
          <a:off x="0" y="0"/>
          <a:ext cx="0" cy="0"/>
          <a:chOff x="0" y="0"/>
          <a:chExt cx="0" cy="0"/>
        </a:xfrm>
      </p:grpSpPr>
      <p:sp>
        <p:nvSpPr>
          <p:cNvPr id="113" name="Google Shape;113;p17"/>
          <p:cNvSpPr txBox="1">
            <a:spLocks noGrp="1"/>
          </p:cNvSpPr>
          <p:nvPr>
            <p:ph type="subTitle" idx="1"/>
          </p:nvPr>
        </p:nvSpPr>
        <p:spPr>
          <a:xfrm>
            <a:off x="2560800" y="2692800"/>
            <a:ext cx="7070400" cy="1082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400" b="0">
                <a:solidFill>
                  <a:schemeClr val="dk1"/>
                </a:solidFill>
              </a:defRPr>
            </a:lvl1pPr>
            <a:lvl2pPr lvl="1" algn="ctr" rtl="0">
              <a:lnSpc>
                <a:spcPct val="100000"/>
              </a:lnSpc>
              <a:spcBef>
                <a:spcPts val="0"/>
              </a:spcBef>
              <a:spcAft>
                <a:spcPts val="0"/>
              </a:spcAft>
              <a:buNone/>
              <a:defRPr sz="2400" b="0">
                <a:solidFill>
                  <a:schemeClr val="dk1"/>
                </a:solidFill>
              </a:defRPr>
            </a:lvl2pPr>
            <a:lvl3pPr lvl="2" algn="ctr" rtl="0">
              <a:lnSpc>
                <a:spcPct val="100000"/>
              </a:lnSpc>
              <a:spcBef>
                <a:spcPts val="0"/>
              </a:spcBef>
              <a:spcAft>
                <a:spcPts val="0"/>
              </a:spcAft>
              <a:buNone/>
              <a:defRPr sz="2400" b="0">
                <a:solidFill>
                  <a:schemeClr val="dk1"/>
                </a:solidFill>
              </a:defRPr>
            </a:lvl3pPr>
            <a:lvl4pPr lvl="3" algn="ctr" rtl="0">
              <a:lnSpc>
                <a:spcPct val="100000"/>
              </a:lnSpc>
              <a:spcBef>
                <a:spcPts val="0"/>
              </a:spcBef>
              <a:spcAft>
                <a:spcPts val="0"/>
              </a:spcAft>
              <a:buNone/>
              <a:defRPr sz="2400" b="0">
                <a:solidFill>
                  <a:schemeClr val="dk1"/>
                </a:solidFill>
              </a:defRPr>
            </a:lvl4pPr>
            <a:lvl5pPr lvl="4" algn="ctr" rtl="0">
              <a:lnSpc>
                <a:spcPct val="100000"/>
              </a:lnSpc>
              <a:spcBef>
                <a:spcPts val="0"/>
              </a:spcBef>
              <a:spcAft>
                <a:spcPts val="0"/>
              </a:spcAft>
              <a:buNone/>
              <a:defRPr sz="2400" b="0">
                <a:solidFill>
                  <a:schemeClr val="dk1"/>
                </a:solidFill>
              </a:defRPr>
            </a:lvl5pPr>
            <a:lvl6pPr lvl="5" algn="ctr" rtl="0">
              <a:lnSpc>
                <a:spcPct val="100000"/>
              </a:lnSpc>
              <a:spcBef>
                <a:spcPts val="0"/>
              </a:spcBef>
              <a:spcAft>
                <a:spcPts val="0"/>
              </a:spcAft>
              <a:buNone/>
              <a:defRPr sz="2400" b="0">
                <a:solidFill>
                  <a:schemeClr val="dk1"/>
                </a:solidFill>
              </a:defRPr>
            </a:lvl6pPr>
            <a:lvl7pPr lvl="6" algn="ctr" rtl="0">
              <a:lnSpc>
                <a:spcPct val="100000"/>
              </a:lnSpc>
              <a:spcBef>
                <a:spcPts val="0"/>
              </a:spcBef>
              <a:spcAft>
                <a:spcPts val="0"/>
              </a:spcAft>
              <a:buNone/>
              <a:defRPr sz="2400" b="0">
                <a:solidFill>
                  <a:schemeClr val="dk1"/>
                </a:solidFill>
              </a:defRPr>
            </a:lvl7pPr>
            <a:lvl8pPr lvl="7" algn="ctr" rtl="0">
              <a:lnSpc>
                <a:spcPct val="100000"/>
              </a:lnSpc>
              <a:spcBef>
                <a:spcPts val="0"/>
              </a:spcBef>
              <a:spcAft>
                <a:spcPts val="0"/>
              </a:spcAft>
              <a:buNone/>
              <a:defRPr sz="2400" b="0">
                <a:solidFill>
                  <a:schemeClr val="dk1"/>
                </a:solidFill>
              </a:defRPr>
            </a:lvl8pPr>
            <a:lvl9pPr lvl="8" algn="ctr" rtl="0">
              <a:lnSpc>
                <a:spcPct val="100000"/>
              </a:lnSpc>
              <a:spcBef>
                <a:spcPts val="0"/>
              </a:spcBef>
              <a:spcAft>
                <a:spcPts val="0"/>
              </a:spcAft>
              <a:buNone/>
              <a:defRPr sz="2400" b="0">
                <a:solidFill>
                  <a:schemeClr val="dk1"/>
                </a:solidFill>
              </a:defRPr>
            </a:lvl9pPr>
          </a:lstStyle>
          <a:p>
            <a:endParaRPr/>
          </a:p>
        </p:txBody>
      </p:sp>
      <p:sp>
        <p:nvSpPr>
          <p:cNvPr id="114" name="Google Shape;114;p17"/>
          <p:cNvSpPr txBox="1">
            <a:spLocks noGrp="1"/>
          </p:cNvSpPr>
          <p:nvPr>
            <p:ph type="subTitle" idx="2"/>
          </p:nvPr>
        </p:nvSpPr>
        <p:spPr>
          <a:xfrm rot="-233943">
            <a:off x="3801592" y="4135473"/>
            <a:ext cx="4323608" cy="389695"/>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4000" b="0">
                <a:latin typeface="Just Another Hand"/>
                <a:ea typeface="Just Another Hand"/>
                <a:cs typeface="Just Another Hand"/>
                <a:sym typeface="Just Another Hand"/>
              </a:defRPr>
            </a:lvl1pPr>
            <a:lvl2pPr lvl="1" algn="ctr" rtl="0">
              <a:lnSpc>
                <a:spcPct val="100000"/>
              </a:lnSpc>
              <a:spcBef>
                <a:spcPts val="0"/>
              </a:spcBef>
              <a:spcAft>
                <a:spcPts val="0"/>
              </a:spcAft>
              <a:buNone/>
              <a:defRPr sz="4000" b="0">
                <a:latin typeface="Just Another Hand"/>
                <a:ea typeface="Just Another Hand"/>
                <a:cs typeface="Just Another Hand"/>
                <a:sym typeface="Just Another Hand"/>
              </a:defRPr>
            </a:lvl2pPr>
            <a:lvl3pPr lvl="2" algn="ctr" rtl="0">
              <a:lnSpc>
                <a:spcPct val="100000"/>
              </a:lnSpc>
              <a:spcBef>
                <a:spcPts val="0"/>
              </a:spcBef>
              <a:spcAft>
                <a:spcPts val="0"/>
              </a:spcAft>
              <a:buNone/>
              <a:defRPr sz="4000" b="0">
                <a:latin typeface="Just Another Hand"/>
                <a:ea typeface="Just Another Hand"/>
                <a:cs typeface="Just Another Hand"/>
                <a:sym typeface="Just Another Hand"/>
              </a:defRPr>
            </a:lvl3pPr>
            <a:lvl4pPr lvl="3" algn="ctr" rtl="0">
              <a:lnSpc>
                <a:spcPct val="100000"/>
              </a:lnSpc>
              <a:spcBef>
                <a:spcPts val="0"/>
              </a:spcBef>
              <a:spcAft>
                <a:spcPts val="0"/>
              </a:spcAft>
              <a:buNone/>
              <a:defRPr sz="4000" b="0">
                <a:latin typeface="Just Another Hand"/>
                <a:ea typeface="Just Another Hand"/>
                <a:cs typeface="Just Another Hand"/>
                <a:sym typeface="Just Another Hand"/>
              </a:defRPr>
            </a:lvl4pPr>
            <a:lvl5pPr lvl="4" algn="ctr" rtl="0">
              <a:lnSpc>
                <a:spcPct val="100000"/>
              </a:lnSpc>
              <a:spcBef>
                <a:spcPts val="0"/>
              </a:spcBef>
              <a:spcAft>
                <a:spcPts val="0"/>
              </a:spcAft>
              <a:buNone/>
              <a:defRPr sz="4000" b="0">
                <a:latin typeface="Just Another Hand"/>
                <a:ea typeface="Just Another Hand"/>
                <a:cs typeface="Just Another Hand"/>
                <a:sym typeface="Just Another Hand"/>
              </a:defRPr>
            </a:lvl5pPr>
            <a:lvl6pPr lvl="5" algn="ctr" rtl="0">
              <a:lnSpc>
                <a:spcPct val="100000"/>
              </a:lnSpc>
              <a:spcBef>
                <a:spcPts val="0"/>
              </a:spcBef>
              <a:spcAft>
                <a:spcPts val="0"/>
              </a:spcAft>
              <a:buNone/>
              <a:defRPr sz="4000" b="0">
                <a:latin typeface="Just Another Hand"/>
                <a:ea typeface="Just Another Hand"/>
                <a:cs typeface="Just Another Hand"/>
                <a:sym typeface="Just Another Hand"/>
              </a:defRPr>
            </a:lvl6pPr>
            <a:lvl7pPr lvl="6" algn="ctr" rtl="0">
              <a:lnSpc>
                <a:spcPct val="100000"/>
              </a:lnSpc>
              <a:spcBef>
                <a:spcPts val="0"/>
              </a:spcBef>
              <a:spcAft>
                <a:spcPts val="0"/>
              </a:spcAft>
              <a:buNone/>
              <a:defRPr sz="4000" b="0">
                <a:latin typeface="Just Another Hand"/>
                <a:ea typeface="Just Another Hand"/>
                <a:cs typeface="Just Another Hand"/>
                <a:sym typeface="Just Another Hand"/>
              </a:defRPr>
            </a:lvl7pPr>
            <a:lvl8pPr lvl="7" algn="ctr" rtl="0">
              <a:lnSpc>
                <a:spcPct val="100000"/>
              </a:lnSpc>
              <a:spcBef>
                <a:spcPts val="0"/>
              </a:spcBef>
              <a:spcAft>
                <a:spcPts val="0"/>
              </a:spcAft>
              <a:buNone/>
              <a:defRPr sz="4000" b="0">
                <a:latin typeface="Just Another Hand"/>
                <a:ea typeface="Just Another Hand"/>
                <a:cs typeface="Just Another Hand"/>
                <a:sym typeface="Just Another Hand"/>
              </a:defRPr>
            </a:lvl8pPr>
            <a:lvl9pPr lvl="8" algn="ctr" rtl="0">
              <a:lnSpc>
                <a:spcPct val="100000"/>
              </a:lnSpc>
              <a:spcBef>
                <a:spcPts val="0"/>
              </a:spcBef>
              <a:spcAft>
                <a:spcPts val="0"/>
              </a:spcAft>
              <a:buNone/>
              <a:defRPr sz="4000" b="0">
                <a:latin typeface="Just Another Hand"/>
                <a:ea typeface="Just Another Hand"/>
                <a:cs typeface="Just Another Hand"/>
                <a:sym typeface="Just Another Hand"/>
              </a:defRPr>
            </a:lvl9pPr>
          </a:lstStyle>
          <a:p>
            <a:endParaRPr/>
          </a:p>
        </p:txBody>
      </p:sp>
    </p:spTree>
    <p:extLst>
      <p:ext uri="{BB962C8B-B14F-4D97-AF65-F5344CB8AC3E}">
        <p14:creationId xmlns:p14="http://schemas.microsoft.com/office/powerpoint/2010/main" val="475457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954533" y="807531"/>
            <a:ext cx="1069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1624835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17"/>
        <p:cNvGrpSpPr/>
        <p:nvPr/>
      </p:nvGrpSpPr>
      <p:grpSpPr>
        <a:xfrm>
          <a:off x="0" y="0"/>
          <a:ext cx="0" cy="0"/>
          <a:chOff x="0" y="0"/>
          <a:chExt cx="0" cy="0"/>
        </a:xfrm>
      </p:grpSpPr>
      <p:sp>
        <p:nvSpPr>
          <p:cNvPr id="118" name="Google Shape;118;p19"/>
          <p:cNvSpPr txBox="1">
            <a:spLocks noGrp="1"/>
          </p:cNvSpPr>
          <p:nvPr>
            <p:ph type="body" idx="1"/>
          </p:nvPr>
        </p:nvSpPr>
        <p:spPr>
          <a:xfrm rot="-367551">
            <a:off x="6383725" y="3353297"/>
            <a:ext cx="3459756" cy="1515441"/>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Clr>
                <a:schemeClr val="accent3"/>
              </a:buClr>
              <a:buSzPts val="1400"/>
              <a:buFont typeface="Montserrat"/>
              <a:buChar char="●"/>
              <a:defRPr/>
            </a:lvl1pPr>
            <a:lvl2pPr marL="1219170" lvl="1" indent="-423323" rtl="0">
              <a:spcBef>
                <a:spcPts val="0"/>
              </a:spcBef>
              <a:spcAft>
                <a:spcPts val="0"/>
              </a:spcAft>
              <a:buClr>
                <a:schemeClr val="dk2"/>
              </a:buClr>
              <a:buSzPts val="1400"/>
              <a:buFont typeface="Montserrat"/>
              <a:buChar char="○"/>
              <a:defRPr/>
            </a:lvl2pPr>
            <a:lvl3pPr marL="1828754" lvl="2" indent="-423323" rtl="0">
              <a:spcBef>
                <a:spcPts val="0"/>
              </a:spcBef>
              <a:spcAft>
                <a:spcPts val="0"/>
              </a:spcAft>
              <a:buClr>
                <a:schemeClr val="dk2"/>
              </a:buClr>
              <a:buSzPts val="1400"/>
              <a:buFont typeface="Montserrat"/>
              <a:buChar char="■"/>
              <a:defRPr/>
            </a:lvl3pPr>
            <a:lvl4pPr marL="2438339" lvl="3" indent="-423323" rtl="0">
              <a:spcBef>
                <a:spcPts val="0"/>
              </a:spcBef>
              <a:spcAft>
                <a:spcPts val="0"/>
              </a:spcAft>
              <a:buClr>
                <a:schemeClr val="dk2"/>
              </a:buClr>
              <a:buSzPts val="1400"/>
              <a:buFont typeface="Montserrat"/>
              <a:buChar char="●"/>
              <a:defRPr/>
            </a:lvl4pPr>
            <a:lvl5pPr marL="3047924" lvl="4" indent="-423323" rtl="0">
              <a:spcBef>
                <a:spcPts val="0"/>
              </a:spcBef>
              <a:spcAft>
                <a:spcPts val="0"/>
              </a:spcAft>
              <a:buClr>
                <a:schemeClr val="dk2"/>
              </a:buClr>
              <a:buSzPts val="1400"/>
              <a:buFont typeface="Montserrat"/>
              <a:buChar char="○"/>
              <a:defRPr/>
            </a:lvl5pPr>
            <a:lvl6pPr marL="3657509" lvl="5" indent="-423323" rtl="0">
              <a:spcBef>
                <a:spcPts val="0"/>
              </a:spcBef>
              <a:spcAft>
                <a:spcPts val="0"/>
              </a:spcAft>
              <a:buClr>
                <a:schemeClr val="dk2"/>
              </a:buClr>
              <a:buSzPts val="1400"/>
              <a:buFont typeface="Montserrat"/>
              <a:buChar char="■"/>
              <a:defRPr/>
            </a:lvl6pPr>
            <a:lvl7pPr marL="4267093" lvl="6" indent="-423323" rtl="0">
              <a:spcBef>
                <a:spcPts val="0"/>
              </a:spcBef>
              <a:spcAft>
                <a:spcPts val="0"/>
              </a:spcAft>
              <a:buClr>
                <a:schemeClr val="dk2"/>
              </a:buClr>
              <a:buSzPts val="1400"/>
              <a:buFont typeface="Montserrat"/>
              <a:buChar char="●"/>
              <a:defRPr/>
            </a:lvl7pPr>
            <a:lvl8pPr marL="4876678" lvl="7" indent="-423323" rtl="0">
              <a:spcBef>
                <a:spcPts val="0"/>
              </a:spcBef>
              <a:spcAft>
                <a:spcPts val="0"/>
              </a:spcAft>
              <a:buClr>
                <a:schemeClr val="dk2"/>
              </a:buClr>
              <a:buSzPts val="1400"/>
              <a:buFont typeface="Montserrat"/>
              <a:buChar char="○"/>
              <a:defRPr/>
            </a:lvl8pPr>
            <a:lvl9pPr marL="5486263" lvl="8" indent="-423323" rtl="0">
              <a:spcBef>
                <a:spcPts val="0"/>
              </a:spcBef>
              <a:spcAft>
                <a:spcPts val="0"/>
              </a:spcAft>
              <a:buClr>
                <a:schemeClr val="dk2"/>
              </a:buClr>
              <a:buSzPts val="1400"/>
              <a:buFont typeface="Montserrat"/>
              <a:buChar char="■"/>
              <a:defRPr/>
            </a:lvl9pPr>
          </a:lstStyle>
          <a:p>
            <a:endParaRPr/>
          </a:p>
        </p:txBody>
      </p:sp>
      <p:sp>
        <p:nvSpPr>
          <p:cNvPr id="119" name="Google Shape;119;p19"/>
          <p:cNvSpPr txBox="1">
            <a:spLocks noGrp="1"/>
          </p:cNvSpPr>
          <p:nvPr>
            <p:ph type="title"/>
          </p:nvPr>
        </p:nvSpPr>
        <p:spPr>
          <a:xfrm rot="-367475">
            <a:off x="6324874" y="2706023"/>
            <a:ext cx="3404231" cy="67748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33552938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
  <p:cSld name="Numbers and text ">
    <p:spTree>
      <p:nvGrpSpPr>
        <p:cNvPr id="1" name="Shape 126"/>
        <p:cNvGrpSpPr/>
        <p:nvPr/>
      </p:nvGrpSpPr>
      <p:grpSpPr>
        <a:xfrm>
          <a:off x="0" y="0"/>
          <a:ext cx="0" cy="0"/>
          <a:chOff x="0" y="0"/>
          <a:chExt cx="0" cy="0"/>
        </a:xfrm>
      </p:grpSpPr>
      <p:sp>
        <p:nvSpPr>
          <p:cNvPr id="127" name="Google Shape;127;p22"/>
          <p:cNvSpPr txBox="1">
            <a:spLocks noGrp="1"/>
          </p:cNvSpPr>
          <p:nvPr>
            <p:ph type="title" hasCustomPrompt="1"/>
          </p:nvPr>
        </p:nvSpPr>
        <p:spPr>
          <a:xfrm>
            <a:off x="4243356" y="1934033"/>
            <a:ext cx="3674000" cy="6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a:lvl1pPr>
            <a:lvl2pPr lvl="1" algn="ctr" rtl="0">
              <a:spcBef>
                <a:spcPts val="0"/>
              </a:spcBef>
              <a:spcAft>
                <a:spcPts val="0"/>
              </a:spcAft>
              <a:buSzPts val="4800"/>
              <a:buFont typeface="Staatliches"/>
              <a:buNone/>
              <a:defRPr sz="6400">
                <a:latin typeface="Staatliches"/>
                <a:ea typeface="Staatliches"/>
                <a:cs typeface="Staatliches"/>
                <a:sym typeface="Staatliches"/>
              </a:defRPr>
            </a:lvl2pPr>
            <a:lvl3pPr lvl="2" algn="ctr" rtl="0">
              <a:spcBef>
                <a:spcPts val="0"/>
              </a:spcBef>
              <a:spcAft>
                <a:spcPts val="0"/>
              </a:spcAft>
              <a:buSzPts val="4800"/>
              <a:buFont typeface="Staatliches"/>
              <a:buNone/>
              <a:defRPr sz="6400">
                <a:latin typeface="Staatliches"/>
                <a:ea typeface="Staatliches"/>
                <a:cs typeface="Staatliches"/>
                <a:sym typeface="Staatliches"/>
              </a:defRPr>
            </a:lvl3pPr>
            <a:lvl4pPr lvl="3" algn="ctr" rtl="0">
              <a:spcBef>
                <a:spcPts val="0"/>
              </a:spcBef>
              <a:spcAft>
                <a:spcPts val="0"/>
              </a:spcAft>
              <a:buSzPts val="4800"/>
              <a:buFont typeface="Staatliches"/>
              <a:buNone/>
              <a:defRPr sz="6400">
                <a:latin typeface="Staatliches"/>
                <a:ea typeface="Staatliches"/>
                <a:cs typeface="Staatliches"/>
                <a:sym typeface="Staatliches"/>
              </a:defRPr>
            </a:lvl4pPr>
            <a:lvl5pPr lvl="4" algn="ctr" rtl="0">
              <a:spcBef>
                <a:spcPts val="0"/>
              </a:spcBef>
              <a:spcAft>
                <a:spcPts val="0"/>
              </a:spcAft>
              <a:buSzPts val="4800"/>
              <a:buFont typeface="Staatliches"/>
              <a:buNone/>
              <a:defRPr sz="6400">
                <a:latin typeface="Staatliches"/>
                <a:ea typeface="Staatliches"/>
                <a:cs typeface="Staatliches"/>
                <a:sym typeface="Staatliches"/>
              </a:defRPr>
            </a:lvl5pPr>
            <a:lvl6pPr lvl="5" algn="ctr" rtl="0">
              <a:spcBef>
                <a:spcPts val="0"/>
              </a:spcBef>
              <a:spcAft>
                <a:spcPts val="0"/>
              </a:spcAft>
              <a:buSzPts val="4800"/>
              <a:buFont typeface="Staatliches"/>
              <a:buNone/>
              <a:defRPr sz="6400">
                <a:latin typeface="Staatliches"/>
                <a:ea typeface="Staatliches"/>
                <a:cs typeface="Staatliches"/>
                <a:sym typeface="Staatliches"/>
              </a:defRPr>
            </a:lvl6pPr>
            <a:lvl7pPr lvl="6" algn="ctr" rtl="0">
              <a:spcBef>
                <a:spcPts val="0"/>
              </a:spcBef>
              <a:spcAft>
                <a:spcPts val="0"/>
              </a:spcAft>
              <a:buSzPts val="4800"/>
              <a:buFont typeface="Staatliches"/>
              <a:buNone/>
              <a:defRPr sz="6400">
                <a:latin typeface="Staatliches"/>
                <a:ea typeface="Staatliches"/>
                <a:cs typeface="Staatliches"/>
                <a:sym typeface="Staatliches"/>
              </a:defRPr>
            </a:lvl7pPr>
            <a:lvl8pPr lvl="7" algn="ctr" rtl="0">
              <a:spcBef>
                <a:spcPts val="0"/>
              </a:spcBef>
              <a:spcAft>
                <a:spcPts val="0"/>
              </a:spcAft>
              <a:buSzPts val="4800"/>
              <a:buFont typeface="Staatliches"/>
              <a:buNone/>
              <a:defRPr sz="6400">
                <a:latin typeface="Staatliches"/>
                <a:ea typeface="Staatliches"/>
                <a:cs typeface="Staatliches"/>
                <a:sym typeface="Staatliches"/>
              </a:defRPr>
            </a:lvl8pPr>
            <a:lvl9pPr lvl="8" algn="ctr" rtl="0">
              <a:spcBef>
                <a:spcPts val="0"/>
              </a:spcBef>
              <a:spcAft>
                <a:spcPts val="0"/>
              </a:spcAft>
              <a:buSzPts val="4800"/>
              <a:buFont typeface="Staatliches"/>
              <a:buNone/>
              <a:defRPr sz="6400">
                <a:latin typeface="Staatliches"/>
                <a:ea typeface="Staatliches"/>
                <a:cs typeface="Staatliches"/>
                <a:sym typeface="Staatliches"/>
              </a:defRPr>
            </a:lvl9pPr>
          </a:lstStyle>
          <a:p>
            <a:r>
              <a:t>xx%</a:t>
            </a:r>
          </a:p>
        </p:txBody>
      </p:sp>
      <p:sp>
        <p:nvSpPr>
          <p:cNvPr id="128" name="Google Shape;128;p22"/>
          <p:cNvSpPr txBox="1">
            <a:spLocks noGrp="1"/>
          </p:cNvSpPr>
          <p:nvPr>
            <p:ph type="title" idx="2" hasCustomPrompt="1"/>
          </p:nvPr>
        </p:nvSpPr>
        <p:spPr>
          <a:xfrm>
            <a:off x="7244089" y="3842200"/>
            <a:ext cx="3197200" cy="6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a:lvl1pPr>
            <a:lvl2pPr lvl="1" algn="ctr" rtl="0">
              <a:spcBef>
                <a:spcPts val="0"/>
              </a:spcBef>
              <a:spcAft>
                <a:spcPts val="0"/>
              </a:spcAft>
              <a:buSzPts val="4800"/>
              <a:buFont typeface="Staatliches"/>
              <a:buNone/>
              <a:defRPr sz="6400">
                <a:latin typeface="Staatliches"/>
                <a:ea typeface="Staatliches"/>
                <a:cs typeface="Staatliches"/>
                <a:sym typeface="Staatliches"/>
              </a:defRPr>
            </a:lvl2pPr>
            <a:lvl3pPr lvl="2" algn="ctr" rtl="0">
              <a:spcBef>
                <a:spcPts val="0"/>
              </a:spcBef>
              <a:spcAft>
                <a:spcPts val="0"/>
              </a:spcAft>
              <a:buSzPts val="4800"/>
              <a:buFont typeface="Staatliches"/>
              <a:buNone/>
              <a:defRPr sz="6400">
                <a:latin typeface="Staatliches"/>
                <a:ea typeface="Staatliches"/>
                <a:cs typeface="Staatliches"/>
                <a:sym typeface="Staatliches"/>
              </a:defRPr>
            </a:lvl3pPr>
            <a:lvl4pPr lvl="3" algn="ctr" rtl="0">
              <a:spcBef>
                <a:spcPts val="0"/>
              </a:spcBef>
              <a:spcAft>
                <a:spcPts val="0"/>
              </a:spcAft>
              <a:buSzPts val="4800"/>
              <a:buFont typeface="Staatliches"/>
              <a:buNone/>
              <a:defRPr sz="6400">
                <a:latin typeface="Staatliches"/>
                <a:ea typeface="Staatliches"/>
                <a:cs typeface="Staatliches"/>
                <a:sym typeface="Staatliches"/>
              </a:defRPr>
            </a:lvl4pPr>
            <a:lvl5pPr lvl="4" algn="ctr" rtl="0">
              <a:spcBef>
                <a:spcPts val="0"/>
              </a:spcBef>
              <a:spcAft>
                <a:spcPts val="0"/>
              </a:spcAft>
              <a:buSzPts val="4800"/>
              <a:buFont typeface="Staatliches"/>
              <a:buNone/>
              <a:defRPr sz="6400">
                <a:latin typeface="Staatliches"/>
                <a:ea typeface="Staatliches"/>
                <a:cs typeface="Staatliches"/>
                <a:sym typeface="Staatliches"/>
              </a:defRPr>
            </a:lvl5pPr>
            <a:lvl6pPr lvl="5" algn="ctr" rtl="0">
              <a:spcBef>
                <a:spcPts val="0"/>
              </a:spcBef>
              <a:spcAft>
                <a:spcPts val="0"/>
              </a:spcAft>
              <a:buSzPts val="4800"/>
              <a:buFont typeface="Staatliches"/>
              <a:buNone/>
              <a:defRPr sz="6400">
                <a:latin typeface="Staatliches"/>
                <a:ea typeface="Staatliches"/>
                <a:cs typeface="Staatliches"/>
                <a:sym typeface="Staatliches"/>
              </a:defRPr>
            </a:lvl6pPr>
            <a:lvl7pPr lvl="6" algn="ctr" rtl="0">
              <a:spcBef>
                <a:spcPts val="0"/>
              </a:spcBef>
              <a:spcAft>
                <a:spcPts val="0"/>
              </a:spcAft>
              <a:buSzPts val="4800"/>
              <a:buFont typeface="Staatliches"/>
              <a:buNone/>
              <a:defRPr sz="6400">
                <a:latin typeface="Staatliches"/>
                <a:ea typeface="Staatliches"/>
                <a:cs typeface="Staatliches"/>
                <a:sym typeface="Staatliches"/>
              </a:defRPr>
            </a:lvl7pPr>
            <a:lvl8pPr lvl="7" algn="ctr" rtl="0">
              <a:spcBef>
                <a:spcPts val="0"/>
              </a:spcBef>
              <a:spcAft>
                <a:spcPts val="0"/>
              </a:spcAft>
              <a:buSzPts val="4800"/>
              <a:buFont typeface="Staatliches"/>
              <a:buNone/>
              <a:defRPr sz="6400">
                <a:latin typeface="Staatliches"/>
                <a:ea typeface="Staatliches"/>
                <a:cs typeface="Staatliches"/>
                <a:sym typeface="Staatliches"/>
              </a:defRPr>
            </a:lvl8pPr>
            <a:lvl9pPr lvl="8" algn="ctr" rtl="0">
              <a:spcBef>
                <a:spcPts val="0"/>
              </a:spcBef>
              <a:spcAft>
                <a:spcPts val="0"/>
              </a:spcAft>
              <a:buSzPts val="4800"/>
              <a:buFont typeface="Staatliches"/>
              <a:buNone/>
              <a:defRPr sz="6400">
                <a:latin typeface="Staatliches"/>
                <a:ea typeface="Staatliches"/>
                <a:cs typeface="Staatliches"/>
                <a:sym typeface="Staatliches"/>
              </a:defRPr>
            </a:lvl9pPr>
          </a:lstStyle>
          <a:p>
            <a:r>
              <a:t>xx%</a:t>
            </a:r>
          </a:p>
        </p:txBody>
      </p:sp>
      <p:sp>
        <p:nvSpPr>
          <p:cNvPr id="129" name="Google Shape;129;p22"/>
          <p:cNvSpPr txBox="1">
            <a:spLocks noGrp="1"/>
          </p:cNvSpPr>
          <p:nvPr>
            <p:ph type="title" idx="3" hasCustomPrompt="1"/>
          </p:nvPr>
        </p:nvSpPr>
        <p:spPr>
          <a:xfrm>
            <a:off x="2199023" y="3842200"/>
            <a:ext cx="3197200" cy="6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a:lvl1pPr>
            <a:lvl2pPr lvl="1" algn="ctr" rtl="0">
              <a:spcBef>
                <a:spcPts val="0"/>
              </a:spcBef>
              <a:spcAft>
                <a:spcPts val="0"/>
              </a:spcAft>
              <a:buSzPts val="4800"/>
              <a:buFont typeface="Staatliches"/>
              <a:buNone/>
              <a:defRPr sz="6400">
                <a:latin typeface="Staatliches"/>
                <a:ea typeface="Staatliches"/>
                <a:cs typeface="Staatliches"/>
                <a:sym typeface="Staatliches"/>
              </a:defRPr>
            </a:lvl2pPr>
            <a:lvl3pPr lvl="2" algn="ctr" rtl="0">
              <a:spcBef>
                <a:spcPts val="0"/>
              </a:spcBef>
              <a:spcAft>
                <a:spcPts val="0"/>
              </a:spcAft>
              <a:buSzPts val="4800"/>
              <a:buFont typeface="Staatliches"/>
              <a:buNone/>
              <a:defRPr sz="6400">
                <a:latin typeface="Staatliches"/>
                <a:ea typeface="Staatliches"/>
                <a:cs typeface="Staatliches"/>
                <a:sym typeface="Staatliches"/>
              </a:defRPr>
            </a:lvl3pPr>
            <a:lvl4pPr lvl="3" algn="ctr" rtl="0">
              <a:spcBef>
                <a:spcPts val="0"/>
              </a:spcBef>
              <a:spcAft>
                <a:spcPts val="0"/>
              </a:spcAft>
              <a:buSzPts val="4800"/>
              <a:buFont typeface="Staatliches"/>
              <a:buNone/>
              <a:defRPr sz="6400">
                <a:latin typeface="Staatliches"/>
                <a:ea typeface="Staatliches"/>
                <a:cs typeface="Staatliches"/>
                <a:sym typeface="Staatliches"/>
              </a:defRPr>
            </a:lvl4pPr>
            <a:lvl5pPr lvl="4" algn="ctr" rtl="0">
              <a:spcBef>
                <a:spcPts val="0"/>
              </a:spcBef>
              <a:spcAft>
                <a:spcPts val="0"/>
              </a:spcAft>
              <a:buSzPts val="4800"/>
              <a:buFont typeface="Staatliches"/>
              <a:buNone/>
              <a:defRPr sz="6400">
                <a:latin typeface="Staatliches"/>
                <a:ea typeface="Staatliches"/>
                <a:cs typeface="Staatliches"/>
                <a:sym typeface="Staatliches"/>
              </a:defRPr>
            </a:lvl5pPr>
            <a:lvl6pPr lvl="5" algn="ctr" rtl="0">
              <a:spcBef>
                <a:spcPts val="0"/>
              </a:spcBef>
              <a:spcAft>
                <a:spcPts val="0"/>
              </a:spcAft>
              <a:buSzPts val="4800"/>
              <a:buFont typeface="Staatliches"/>
              <a:buNone/>
              <a:defRPr sz="6400">
                <a:latin typeface="Staatliches"/>
                <a:ea typeface="Staatliches"/>
                <a:cs typeface="Staatliches"/>
                <a:sym typeface="Staatliches"/>
              </a:defRPr>
            </a:lvl6pPr>
            <a:lvl7pPr lvl="6" algn="ctr" rtl="0">
              <a:spcBef>
                <a:spcPts val="0"/>
              </a:spcBef>
              <a:spcAft>
                <a:spcPts val="0"/>
              </a:spcAft>
              <a:buSzPts val="4800"/>
              <a:buFont typeface="Staatliches"/>
              <a:buNone/>
              <a:defRPr sz="6400">
                <a:latin typeface="Staatliches"/>
                <a:ea typeface="Staatliches"/>
                <a:cs typeface="Staatliches"/>
                <a:sym typeface="Staatliches"/>
              </a:defRPr>
            </a:lvl7pPr>
            <a:lvl8pPr lvl="7" algn="ctr" rtl="0">
              <a:spcBef>
                <a:spcPts val="0"/>
              </a:spcBef>
              <a:spcAft>
                <a:spcPts val="0"/>
              </a:spcAft>
              <a:buSzPts val="4800"/>
              <a:buFont typeface="Staatliches"/>
              <a:buNone/>
              <a:defRPr sz="6400">
                <a:latin typeface="Staatliches"/>
                <a:ea typeface="Staatliches"/>
                <a:cs typeface="Staatliches"/>
                <a:sym typeface="Staatliches"/>
              </a:defRPr>
            </a:lvl8pPr>
            <a:lvl9pPr lvl="8" algn="ctr" rtl="0">
              <a:spcBef>
                <a:spcPts val="0"/>
              </a:spcBef>
              <a:spcAft>
                <a:spcPts val="0"/>
              </a:spcAft>
              <a:buSzPts val="4800"/>
              <a:buFont typeface="Staatliches"/>
              <a:buNone/>
              <a:defRPr sz="6400">
                <a:latin typeface="Staatliches"/>
                <a:ea typeface="Staatliches"/>
                <a:cs typeface="Staatliches"/>
                <a:sym typeface="Staatliches"/>
              </a:defRPr>
            </a:lvl9pPr>
          </a:lstStyle>
          <a:p>
            <a:r>
              <a:t>xx%</a:t>
            </a:r>
          </a:p>
        </p:txBody>
      </p:sp>
      <p:sp>
        <p:nvSpPr>
          <p:cNvPr id="130" name="Google Shape;130;p22"/>
          <p:cNvSpPr txBox="1">
            <a:spLocks noGrp="1"/>
          </p:cNvSpPr>
          <p:nvPr>
            <p:ph type="subTitle" idx="1"/>
          </p:nvPr>
        </p:nvSpPr>
        <p:spPr>
          <a:xfrm>
            <a:off x="3922956" y="2558333"/>
            <a:ext cx="4314800" cy="7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2400" b="0">
                <a:solidFill>
                  <a:schemeClr val="dk1"/>
                </a:solidFill>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131" name="Google Shape;131;p22"/>
          <p:cNvSpPr txBox="1">
            <a:spLocks noGrp="1"/>
          </p:cNvSpPr>
          <p:nvPr>
            <p:ph type="subTitle" idx="4"/>
          </p:nvPr>
        </p:nvSpPr>
        <p:spPr>
          <a:xfrm>
            <a:off x="6685289" y="4367933"/>
            <a:ext cx="4314800" cy="7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2400" b="0">
                <a:solidFill>
                  <a:schemeClr val="dk1"/>
                </a:solidFill>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132" name="Google Shape;132;p22"/>
          <p:cNvSpPr txBox="1">
            <a:spLocks noGrp="1"/>
          </p:cNvSpPr>
          <p:nvPr>
            <p:ph type="subTitle" idx="5"/>
          </p:nvPr>
        </p:nvSpPr>
        <p:spPr>
          <a:xfrm>
            <a:off x="1640223" y="4367933"/>
            <a:ext cx="4314800" cy="7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2400" b="0">
                <a:solidFill>
                  <a:schemeClr val="dk1"/>
                </a:solidFill>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Tree>
    <p:extLst>
      <p:ext uri="{BB962C8B-B14F-4D97-AF65-F5344CB8AC3E}">
        <p14:creationId xmlns:p14="http://schemas.microsoft.com/office/powerpoint/2010/main" val="3428837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38"/>
        <p:cNvGrpSpPr/>
        <p:nvPr/>
      </p:nvGrpSpPr>
      <p:grpSpPr>
        <a:xfrm>
          <a:off x="0" y="0"/>
          <a:ext cx="0" cy="0"/>
          <a:chOff x="0" y="0"/>
          <a:chExt cx="0" cy="0"/>
        </a:xfrm>
      </p:grpSpPr>
    </p:spTree>
    <p:extLst>
      <p:ext uri="{BB962C8B-B14F-4D97-AF65-F5344CB8AC3E}">
        <p14:creationId xmlns:p14="http://schemas.microsoft.com/office/powerpoint/2010/main" val="4106786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e">
  <p:cSld name="1_Quote">
    <p:bg>
      <p:bgPr>
        <a:solidFill>
          <a:schemeClr val="dk2"/>
        </a:solidFill>
        <a:effectLst/>
      </p:bgPr>
    </p:bg>
    <p:spTree>
      <p:nvGrpSpPr>
        <p:cNvPr id="1" name="Shape 655"/>
        <p:cNvGrpSpPr/>
        <p:nvPr/>
      </p:nvGrpSpPr>
      <p:grpSpPr>
        <a:xfrm>
          <a:off x="0" y="0"/>
          <a:ext cx="0" cy="0"/>
          <a:chOff x="0" y="0"/>
          <a:chExt cx="0" cy="0"/>
        </a:xfrm>
      </p:grpSpPr>
      <p:sp>
        <p:nvSpPr>
          <p:cNvPr id="656" name="Google Shape;656;p25"/>
          <p:cNvSpPr txBox="1">
            <a:spLocks noGrp="1"/>
          </p:cNvSpPr>
          <p:nvPr>
            <p:ph type="title"/>
          </p:nvPr>
        </p:nvSpPr>
        <p:spPr>
          <a:xfrm>
            <a:off x="960000" y="1864967"/>
            <a:ext cx="10160000" cy="20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3100"/>
              <a:buFont typeface="Raleway"/>
              <a:buNone/>
              <a:defRPr sz="4133" b="1">
                <a:latin typeface="Raleway"/>
                <a:ea typeface="Raleway"/>
                <a:cs typeface="Raleway"/>
                <a:sym typeface="Raleway"/>
              </a:defRPr>
            </a:lvl1pPr>
            <a:lvl2pPr lvl="1" algn="r" rtl="0">
              <a:lnSpc>
                <a:spcPct val="115000"/>
              </a:lnSpc>
              <a:spcBef>
                <a:spcPts val="0"/>
              </a:spcBef>
              <a:spcAft>
                <a:spcPts val="0"/>
              </a:spcAft>
              <a:buSzPts val="5300"/>
              <a:buNone/>
              <a:defRPr sz="7066">
                <a:highlight>
                  <a:schemeClr val="accent1"/>
                </a:highlight>
              </a:defRPr>
            </a:lvl2pPr>
            <a:lvl3pPr lvl="2" algn="r" rtl="0">
              <a:lnSpc>
                <a:spcPct val="115000"/>
              </a:lnSpc>
              <a:spcBef>
                <a:spcPts val="0"/>
              </a:spcBef>
              <a:spcAft>
                <a:spcPts val="0"/>
              </a:spcAft>
              <a:buSzPts val="5300"/>
              <a:buNone/>
              <a:defRPr sz="7066">
                <a:highlight>
                  <a:schemeClr val="accent1"/>
                </a:highlight>
              </a:defRPr>
            </a:lvl3pPr>
            <a:lvl4pPr lvl="3" algn="r" rtl="0">
              <a:lnSpc>
                <a:spcPct val="115000"/>
              </a:lnSpc>
              <a:spcBef>
                <a:spcPts val="0"/>
              </a:spcBef>
              <a:spcAft>
                <a:spcPts val="0"/>
              </a:spcAft>
              <a:buSzPts val="5300"/>
              <a:buNone/>
              <a:defRPr sz="7066">
                <a:highlight>
                  <a:schemeClr val="accent1"/>
                </a:highlight>
              </a:defRPr>
            </a:lvl4pPr>
            <a:lvl5pPr lvl="4" algn="r" rtl="0">
              <a:lnSpc>
                <a:spcPct val="115000"/>
              </a:lnSpc>
              <a:spcBef>
                <a:spcPts val="0"/>
              </a:spcBef>
              <a:spcAft>
                <a:spcPts val="0"/>
              </a:spcAft>
              <a:buSzPts val="5300"/>
              <a:buNone/>
              <a:defRPr sz="7066">
                <a:highlight>
                  <a:schemeClr val="accent1"/>
                </a:highlight>
              </a:defRPr>
            </a:lvl5pPr>
            <a:lvl6pPr lvl="5" algn="r" rtl="0">
              <a:lnSpc>
                <a:spcPct val="115000"/>
              </a:lnSpc>
              <a:spcBef>
                <a:spcPts val="0"/>
              </a:spcBef>
              <a:spcAft>
                <a:spcPts val="0"/>
              </a:spcAft>
              <a:buSzPts val="5300"/>
              <a:buNone/>
              <a:defRPr sz="7066">
                <a:highlight>
                  <a:schemeClr val="accent1"/>
                </a:highlight>
              </a:defRPr>
            </a:lvl6pPr>
            <a:lvl7pPr lvl="6" algn="r" rtl="0">
              <a:lnSpc>
                <a:spcPct val="115000"/>
              </a:lnSpc>
              <a:spcBef>
                <a:spcPts val="0"/>
              </a:spcBef>
              <a:spcAft>
                <a:spcPts val="0"/>
              </a:spcAft>
              <a:buSzPts val="5300"/>
              <a:buNone/>
              <a:defRPr sz="7066">
                <a:highlight>
                  <a:schemeClr val="accent1"/>
                </a:highlight>
              </a:defRPr>
            </a:lvl7pPr>
            <a:lvl8pPr lvl="7" algn="r" rtl="0">
              <a:lnSpc>
                <a:spcPct val="115000"/>
              </a:lnSpc>
              <a:spcBef>
                <a:spcPts val="0"/>
              </a:spcBef>
              <a:spcAft>
                <a:spcPts val="0"/>
              </a:spcAft>
              <a:buSzPts val="5300"/>
              <a:buNone/>
              <a:defRPr sz="7066">
                <a:highlight>
                  <a:schemeClr val="accent1"/>
                </a:highlight>
              </a:defRPr>
            </a:lvl8pPr>
            <a:lvl9pPr lvl="8" algn="r" rtl="0">
              <a:lnSpc>
                <a:spcPct val="115000"/>
              </a:lnSpc>
              <a:spcBef>
                <a:spcPts val="0"/>
              </a:spcBef>
              <a:spcAft>
                <a:spcPts val="0"/>
              </a:spcAft>
              <a:buSzPts val="5300"/>
              <a:buNone/>
              <a:defRPr sz="7066">
                <a:highlight>
                  <a:schemeClr val="accent1"/>
                </a:highlight>
              </a:defRPr>
            </a:lvl9pPr>
          </a:lstStyle>
          <a:p>
            <a:endParaRPr/>
          </a:p>
        </p:txBody>
      </p:sp>
      <p:sp>
        <p:nvSpPr>
          <p:cNvPr id="657" name="Google Shape;657;p25"/>
          <p:cNvSpPr txBox="1">
            <a:spLocks noGrp="1"/>
          </p:cNvSpPr>
          <p:nvPr>
            <p:ph type="title" idx="2"/>
          </p:nvPr>
        </p:nvSpPr>
        <p:spPr>
          <a:xfrm>
            <a:off x="960000" y="3619500"/>
            <a:ext cx="5312000" cy="13716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800">
                <a:highlight>
                  <a:schemeClr val="accent1"/>
                </a:highlight>
              </a:defRPr>
            </a:lvl1pPr>
            <a:lvl2pPr lvl="1" algn="r" rtl="0">
              <a:spcBef>
                <a:spcPts val="0"/>
              </a:spcBef>
              <a:spcAft>
                <a:spcPts val="0"/>
              </a:spcAft>
              <a:buSzPts val="4800"/>
              <a:buNone/>
              <a:defRPr sz="6400">
                <a:highlight>
                  <a:schemeClr val="accent1"/>
                </a:highlight>
              </a:defRPr>
            </a:lvl2pPr>
            <a:lvl3pPr lvl="2" algn="r" rtl="0">
              <a:spcBef>
                <a:spcPts val="0"/>
              </a:spcBef>
              <a:spcAft>
                <a:spcPts val="0"/>
              </a:spcAft>
              <a:buSzPts val="4800"/>
              <a:buNone/>
              <a:defRPr sz="6400">
                <a:highlight>
                  <a:schemeClr val="accent1"/>
                </a:highlight>
              </a:defRPr>
            </a:lvl3pPr>
            <a:lvl4pPr lvl="3" algn="r" rtl="0">
              <a:spcBef>
                <a:spcPts val="0"/>
              </a:spcBef>
              <a:spcAft>
                <a:spcPts val="0"/>
              </a:spcAft>
              <a:buSzPts val="4800"/>
              <a:buNone/>
              <a:defRPr sz="6400">
                <a:highlight>
                  <a:schemeClr val="accent1"/>
                </a:highlight>
              </a:defRPr>
            </a:lvl4pPr>
            <a:lvl5pPr lvl="4" algn="r" rtl="0">
              <a:spcBef>
                <a:spcPts val="0"/>
              </a:spcBef>
              <a:spcAft>
                <a:spcPts val="0"/>
              </a:spcAft>
              <a:buSzPts val="4800"/>
              <a:buNone/>
              <a:defRPr sz="6400">
                <a:highlight>
                  <a:schemeClr val="accent1"/>
                </a:highlight>
              </a:defRPr>
            </a:lvl5pPr>
            <a:lvl6pPr lvl="5" algn="r" rtl="0">
              <a:spcBef>
                <a:spcPts val="0"/>
              </a:spcBef>
              <a:spcAft>
                <a:spcPts val="0"/>
              </a:spcAft>
              <a:buSzPts val="4800"/>
              <a:buNone/>
              <a:defRPr sz="6400">
                <a:highlight>
                  <a:schemeClr val="accent1"/>
                </a:highlight>
              </a:defRPr>
            </a:lvl6pPr>
            <a:lvl7pPr lvl="6" algn="r" rtl="0">
              <a:spcBef>
                <a:spcPts val="0"/>
              </a:spcBef>
              <a:spcAft>
                <a:spcPts val="0"/>
              </a:spcAft>
              <a:buSzPts val="4800"/>
              <a:buNone/>
              <a:defRPr sz="6400">
                <a:highlight>
                  <a:schemeClr val="accent1"/>
                </a:highlight>
              </a:defRPr>
            </a:lvl7pPr>
            <a:lvl8pPr lvl="7" algn="r" rtl="0">
              <a:spcBef>
                <a:spcPts val="0"/>
              </a:spcBef>
              <a:spcAft>
                <a:spcPts val="0"/>
              </a:spcAft>
              <a:buSzPts val="4800"/>
              <a:buNone/>
              <a:defRPr sz="6400">
                <a:highlight>
                  <a:schemeClr val="accent1"/>
                </a:highlight>
              </a:defRPr>
            </a:lvl8pPr>
            <a:lvl9pPr lvl="8" algn="r" rtl="0">
              <a:spcBef>
                <a:spcPts val="0"/>
              </a:spcBef>
              <a:spcAft>
                <a:spcPts val="0"/>
              </a:spcAft>
              <a:buSzPts val="4800"/>
              <a:buNone/>
              <a:defRPr sz="6400">
                <a:highlight>
                  <a:schemeClr val="accent1"/>
                </a:highlight>
              </a:defRPr>
            </a:lvl9pPr>
          </a:lstStyle>
          <a:p>
            <a:endParaRPr/>
          </a:p>
        </p:txBody>
      </p:sp>
      <p:grpSp>
        <p:nvGrpSpPr>
          <p:cNvPr id="658" name="Google Shape;658;p25"/>
          <p:cNvGrpSpPr/>
          <p:nvPr/>
        </p:nvGrpSpPr>
        <p:grpSpPr>
          <a:xfrm rot="10800000">
            <a:off x="8942001" y="4192405"/>
            <a:ext cx="1376747" cy="1471588"/>
            <a:chOff x="319900" y="315700"/>
            <a:chExt cx="342123" cy="365691"/>
          </a:xfrm>
        </p:grpSpPr>
        <p:sp>
          <p:nvSpPr>
            <p:cNvPr id="659" name="Google Shape;659;p25"/>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25"/>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25"/>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25"/>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25"/>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4" name="Google Shape;664;p25"/>
          <p:cNvGrpSpPr/>
          <p:nvPr/>
        </p:nvGrpSpPr>
        <p:grpSpPr>
          <a:xfrm rot="10800000">
            <a:off x="327201" y="343302"/>
            <a:ext cx="1311061" cy="1304700"/>
            <a:chOff x="4636900" y="2064950"/>
            <a:chExt cx="179650" cy="178775"/>
          </a:xfrm>
        </p:grpSpPr>
        <p:sp>
          <p:nvSpPr>
            <p:cNvPr id="665" name="Google Shape;665;p25"/>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25"/>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25"/>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8" name="Google Shape;668;p25"/>
          <p:cNvGrpSpPr/>
          <p:nvPr/>
        </p:nvGrpSpPr>
        <p:grpSpPr>
          <a:xfrm rot="-815775">
            <a:off x="10525757" y="4865572"/>
            <a:ext cx="964155" cy="1304912"/>
            <a:chOff x="5408700" y="2855000"/>
            <a:chExt cx="121525" cy="164475"/>
          </a:xfrm>
        </p:grpSpPr>
        <p:sp>
          <p:nvSpPr>
            <p:cNvPr id="669" name="Google Shape;669;p25"/>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25"/>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60104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AF3BE-07DF-A348-A29B-3E93B35D7A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DE1E6F25-A9AC-254F-A8EA-F99813A85E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8BF3C3-D681-F240-9DDD-85FABC0B0B78}"/>
              </a:ext>
            </a:extLst>
          </p:cNvPr>
          <p:cNvSpPr>
            <a:spLocks noGrp="1"/>
          </p:cNvSpPr>
          <p:nvPr>
            <p:ph type="dt" sz="half" idx="10"/>
          </p:nvPr>
        </p:nvSpPr>
        <p:spPr/>
        <p:txBody>
          <a:bodyPr/>
          <a:lstStyle/>
          <a:p>
            <a:fld id="{306B571D-7E80-3647-A9D8-8D0C3BC7C239}" type="datetimeFigureOut">
              <a:rPr lang="en-VN" smtClean="0"/>
              <a:t>4/10/23</a:t>
            </a:fld>
            <a:endParaRPr lang="en-VN"/>
          </a:p>
        </p:txBody>
      </p:sp>
      <p:sp>
        <p:nvSpPr>
          <p:cNvPr id="5" name="Footer Placeholder 4">
            <a:extLst>
              <a:ext uri="{FF2B5EF4-FFF2-40B4-BE49-F238E27FC236}">
                <a16:creationId xmlns:a16="http://schemas.microsoft.com/office/drawing/2014/main" id="{0F9F4F52-B8E2-A344-9DED-CAC8CAF5E976}"/>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388F1845-B6FF-6C47-81EE-11CCD63DAE5D}"/>
              </a:ext>
            </a:extLst>
          </p:cNvPr>
          <p:cNvSpPr>
            <a:spLocks noGrp="1"/>
          </p:cNvSpPr>
          <p:nvPr>
            <p:ph type="sldNum" sz="quarter" idx="12"/>
          </p:nvPr>
        </p:nvSpPr>
        <p:spPr/>
        <p:txBody>
          <a:bodyPr/>
          <a:lstStyle/>
          <a:p>
            <a:fld id="{152AE9B3-9273-284E-8A04-D1AD5D06271C}" type="slidenum">
              <a:rPr lang="en-VN" smtClean="0"/>
              <a:t>‹#›</a:t>
            </a:fld>
            <a:endParaRPr lang="en-VN"/>
          </a:p>
        </p:txBody>
      </p:sp>
    </p:spTree>
    <p:extLst>
      <p:ext uri="{BB962C8B-B14F-4D97-AF65-F5344CB8AC3E}">
        <p14:creationId xmlns:p14="http://schemas.microsoft.com/office/powerpoint/2010/main" val="673481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of content">
  <p:cSld name="Table of content">
    <p:bg>
      <p:bgPr>
        <a:solidFill>
          <a:schemeClr val="lt2"/>
        </a:solidFill>
        <a:effectLst/>
      </p:bgPr>
    </p:bg>
    <p:spTree>
      <p:nvGrpSpPr>
        <p:cNvPr id="1" name="Shape 267"/>
        <p:cNvGrpSpPr/>
        <p:nvPr/>
      </p:nvGrpSpPr>
      <p:grpSpPr>
        <a:xfrm>
          <a:off x="0" y="0"/>
          <a:ext cx="0" cy="0"/>
          <a:chOff x="0" y="0"/>
          <a:chExt cx="0" cy="0"/>
        </a:xfrm>
      </p:grpSpPr>
      <p:sp>
        <p:nvSpPr>
          <p:cNvPr id="268" name="Google Shape;268;p13"/>
          <p:cNvSpPr txBox="1">
            <a:spLocks noGrp="1"/>
          </p:cNvSpPr>
          <p:nvPr>
            <p:ph type="subTitle" idx="1"/>
          </p:nvPr>
        </p:nvSpPr>
        <p:spPr>
          <a:xfrm>
            <a:off x="2784493" y="2753867"/>
            <a:ext cx="2804000" cy="72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aleway Thin"/>
              <a:buNone/>
              <a:defRPr sz="1867">
                <a:latin typeface="Raleway Thin"/>
                <a:ea typeface="Raleway Thin"/>
                <a:cs typeface="Raleway Thin"/>
                <a:sym typeface="Raleway Thin"/>
              </a:defRPr>
            </a:lvl1pPr>
            <a:lvl2pPr lvl="1" rtl="0">
              <a:lnSpc>
                <a:spcPct val="100000"/>
              </a:lnSpc>
              <a:spcBef>
                <a:spcPts val="0"/>
              </a:spcBef>
              <a:spcAft>
                <a:spcPts val="0"/>
              </a:spcAft>
              <a:buSzPts val="1400"/>
              <a:buFont typeface="Raleway Thin"/>
              <a:buNone/>
              <a:defRPr>
                <a:latin typeface="Raleway Thin"/>
                <a:ea typeface="Raleway Thin"/>
                <a:cs typeface="Raleway Thin"/>
                <a:sym typeface="Raleway Thin"/>
              </a:defRPr>
            </a:lvl2pPr>
            <a:lvl3pPr lvl="2" rtl="0">
              <a:lnSpc>
                <a:spcPct val="100000"/>
              </a:lnSpc>
              <a:spcBef>
                <a:spcPts val="0"/>
              </a:spcBef>
              <a:spcAft>
                <a:spcPts val="0"/>
              </a:spcAft>
              <a:buSzPts val="1400"/>
              <a:buFont typeface="Raleway Thin"/>
              <a:buNone/>
              <a:defRPr>
                <a:latin typeface="Raleway Thin"/>
                <a:ea typeface="Raleway Thin"/>
                <a:cs typeface="Raleway Thin"/>
                <a:sym typeface="Raleway Thin"/>
              </a:defRPr>
            </a:lvl3pPr>
            <a:lvl4pPr lvl="3" rtl="0">
              <a:lnSpc>
                <a:spcPct val="100000"/>
              </a:lnSpc>
              <a:spcBef>
                <a:spcPts val="0"/>
              </a:spcBef>
              <a:spcAft>
                <a:spcPts val="0"/>
              </a:spcAft>
              <a:buSzPts val="1400"/>
              <a:buFont typeface="Raleway Thin"/>
              <a:buNone/>
              <a:defRPr>
                <a:latin typeface="Raleway Thin"/>
                <a:ea typeface="Raleway Thin"/>
                <a:cs typeface="Raleway Thin"/>
                <a:sym typeface="Raleway Thin"/>
              </a:defRPr>
            </a:lvl4pPr>
            <a:lvl5pPr lvl="4" rtl="0">
              <a:lnSpc>
                <a:spcPct val="100000"/>
              </a:lnSpc>
              <a:spcBef>
                <a:spcPts val="0"/>
              </a:spcBef>
              <a:spcAft>
                <a:spcPts val="0"/>
              </a:spcAft>
              <a:buSzPts val="1400"/>
              <a:buFont typeface="Raleway Thin"/>
              <a:buNone/>
              <a:defRPr>
                <a:latin typeface="Raleway Thin"/>
                <a:ea typeface="Raleway Thin"/>
                <a:cs typeface="Raleway Thin"/>
                <a:sym typeface="Raleway Thin"/>
              </a:defRPr>
            </a:lvl5pPr>
            <a:lvl6pPr lvl="5" rtl="0">
              <a:lnSpc>
                <a:spcPct val="100000"/>
              </a:lnSpc>
              <a:spcBef>
                <a:spcPts val="0"/>
              </a:spcBef>
              <a:spcAft>
                <a:spcPts val="0"/>
              </a:spcAft>
              <a:buSzPts val="1400"/>
              <a:buFont typeface="Raleway Thin"/>
              <a:buNone/>
              <a:defRPr>
                <a:latin typeface="Raleway Thin"/>
                <a:ea typeface="Raleway Thin"/>
                <a:cs typeface="Raleway Thin"/>
                <a:sym typeface="Raleway Thin"/>
              </a:defRPr>
            </a:lvl6pPr>
            <a:lvl7pPr lvl="6" rtl="0">
              <a:lnSpc>
                <a:spcPct val="100000"/>
              </a:lnSpc>
              <a:spcBef>
                <a:spcPts val="0"/>
              </a:spcBef>
              <a:spcAft>
                <a:spcPts val="0"/>
              </a:spcAft>
              <a:buSzPts val="1400"/>
              <a:buFont typeface="Raleway Thin"/>
              <a:buNone/>
              <a:defRPr>
                <a:latin typeface="Raleway Thin"/>
                <a:ea typeface="Raleway Thin"/>
                <a:cs typeface="Raleway Thin"/>
                <a:sym typeface="Raleway Thin"/>
              </a:defRPr>
            </a:lvl7pPr>
            <a:lvl8pPr lvl="7" rtl="0">
              <a:lnSpc>
                <a:spcPct val="100000"/>
              </a:lnSpc>
              <a:spcBef>
                <a:spcPts val="0"/>
              </a:spcBef>
              <a:spcAft>
                <a:spcPts val="0"/>
              </a:spcAft>
              <a:buSzPts val="1400"/>
              <a:buFont typeface="Raleway Thin"/>
              <a:buNone/>
              <a:defRPr>
                <a:latin typeface="Raleway Thin"/>
                <a:ea typeface="Raleway Thin"/>
                <a:cs typeface="Raleway Thin"/>
                <a:sym typeface="Raleway Thin"/>
              </a:defRPr>
            </a:lvl8pPr>
            <a:lvl9pPr lvl="8" rtl="0">
              <a:lnSpc>
                <a:spcPct val="100000"/>
              </a:lnSpc>
              <a:spcBef>
                <a:spcPts val="0"/>
              </a:spcBef>
              <a:spcAft>
                <a:spcPts val="0"/>
              </a:spcAft>
              <a:buSzPts val="1400"/>
              <a:buFont typeface="Raleway Thin"/>
              <a:buNone/>
              <a:defRPr>
                <a:latin typeface="Raleway Thin"/>
                <a:ea typeface="Raleway Thin"/>
                <a:cs typeface="Raleway Thin"/>
                <a:sym typeface="Raleway Thin"/>
              </a:defRPr>
            </a:lvl9pPr>
          </a:lstStyle>
          <a:p>
            <a:endParaRPr/>
          </a:p>
        </p:txBody>
      </p:sp>
      <p:sp>
        <p:nvSpPr>
          <p:cNvPr id="269" name="Google Shape;269;p13"/>
          <p:cNvSpPr txBox="1">
            <a:spLocks noGrp="1"/>
          </p:cNvSpPr>
          <p:nvPr>
            <p:ph type="title" hasCustomPrompt="1"/>
          </p:nvPr>
        </p:nvSpPr>
        <p:spPr>
          <a:xfrm>
            <a:off x="1145567" y="2042667"/>
            <a:ext cx="1374800" cy="132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9pPr>
          </a:lstStyle>
          <a:p>
            <a:r>
              <a:t>xx%</a:t>
            </a:r>
          </a:p>
        </p:txBody>
      </p:sp>
      <p:sp>
        <p:nvSpPr>
          <p:cNvPr id="270" name="Google Shape;270;p13"/>
          <p:cNvSpPr txBox="1">
            <a:spLocks noGrp="1"/>
          </p:cNvSpPr>
          <p:nvPr>
            <p:ph type="subTitle" idx="2"/>
          </p:nvPr>
        </p:nvSpPr>
        <p:spPr>
          <a:xfrm>
            <a:off x="7810435" y="2753867"/>
            <a:ext cx="2804000" cy="72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aleway Thin"/>
              <a:buNone/>
              <a:defRPr sz="1867">
                <a:latin typeface="Raleway Thin"/>
                <a:ea typeface="Raleway Thin"/>
                <a:cs typeface="Raleway Thin"/>
                <a:sym typeface="Raleway Thin"/>
              </a:defRPr>
            </a:lvl1pPr>
            <a:lvl2pPr lvl="1" rtl="0">
              <a:lnSpc>
                <a:spcPct val="100000"/>
              </a:lnSpc>
              <a:spcBef>
                <a:spcPts val="0"/>
              </a:spcBef>
              <a:spcAft>
                <a:spcPts val="0"/>
              </a:spcAft>
              <a:buSzPts val="1400"/>
              <a:buFont typeface="Raleway Thin"/>
              <a:buNone/>
              <a:defRPr>
                <a:latin typeface="Raleway Thin"/>
                <a:ea typeface="Raleway Thin"/>
                <a:cs typeface="Raleway Thin"/>
                <a:sym typeface="Raleway Thin"/>
              </a:defRPr>
            </a:lvl2pPr>
            <a:lvl3pPr lvl="2" rtl="0">
              <a:lnSpc>
                <a:spcPct val="100000"/>
              </a:lnSpc>
              <a:spcBef>
                <a:spcPts val="0"/>
              </a:spcBef>
              <a:spcAft>
                <a:spcPts val="0"/>
              </a:spcAft>
              <a:buSzPts val="1400"/>
              <a:buFont typeface="Raleway Thin"/>
              <a:buNone/>
              <a:defRPr>
                <a:latin typeface="Raleway Thin"/>
                <a:ea typeface="Raleway Thin"/>
                <a:cs typeface="Raleway Thin"/>
                <a:sym typeface="Raleway Thin"/>
              </a:defRPr>
            </a:lvl3pPr>
            <a:lvl4pPr lvl="3" rtl="0">
              <a:lnSpc>
                <a:spcPct val="100000"/>
              </a:lnSpc>
              <a:spcBef>
                <a:spcPts val="0"/>
              </a:spcBef>
              <a:spcAft>
                <a:spcPts val="0"/>
              </a:spcAft>
              <a:buSzPts val="1400"/>
              <a:buFont typeface="Raleway Thin"/>
              <a:buNone/>
              <a:defRPr>
                <a:latin typeface="Raleway Thin"/>
                <a:ea typeface="Raleway Thin"/>
                <a:cs typeface="Raleway Thin"/>
                <a:sym typeface="Raleway Thin"/>
              </a:defRPr>
            </a:lvl4pPr>
            <a:lvl5pPr lvl="4" rtl="0">
              <a:lnSpc>
                <a:spcPct val="100000"/>
              </a:lnSpc>
              <a:spcBef>
                <a:spcPts val="0"/>
              </a:spcBef>
              <a:spcAft>
                <a:spcPts val="0"/>
              </a:spcAft>
              <a:buSzPts val="1400"/>
              <a:buFont typeface="Raleway Thin"/>
              <a:buNone/>
              <a:defRPr>
                <a:latin typeface="Raleway Thin"/>
                <a:ea typeface="Raleway Thin"/>
                <a:cs typeface="Raleway Thin"/>
                <a:sym typeface="Raleway Thin"/>
              </a:defRPr>
            </a:lvl5pPr>
            <a:lvl6pPr lvl="5" rtl="0">
              <a:lnSpc>
                <a:spcPct val="100000"/>
              </a:lnSpc>
              <a:spcBef>
                <a:spcPts val="0"/>
              </a:spcBef>
              <a:spcAft>
                <a:spcPts val="0"/>
              </a:spcAft>
              <a:buSzPts val="1400"/>
              <a:buFont typeface="Raleway Thin"/>
              <a:buNone/>
              <a:defRPr>
                <a:latin typeface="Raleway Thin"/>
                <a:ea typeface="Raleway Thin"/>
                <a:cs typeface="Raleway Thin"/>
                <a:sym typeface="Raleway Thin"/>
              </a:defRPr>
            </a:lvl6pPr>
            <a:lvl7pPr lvl="6" rtl="0">
              <a:lnSpc>
                <a:spcPct val="100000"/>
              </a:lnSpc>
              <a:spcBef>
                <a:spcPts val="0"/>
              </a:spcBef>
              <a:spcAft>
                <a:spcPts val="0"/>
              </a:spcAft>
              <a:buSzPts val="1400"/>
              <a:buFont typeface="Raleway Thin"/>
              <a:buNone/>
              <a:defRPr>
                <a:latin typeface="Raleway Thin"/>
                <a:ea typeface="Raleway Thin"/>
                <a:cs typeface="Raleway Thin"/>
                <a:sym typeface="Raleway Thin"/>
              </a:defRPr>
            </a:lvl7pPr>
            <a:lvl8pPr lvl="7" rtl="0">
              <a:lnSpc>
                <a:spcPct val="100000"/>
              </a:lnSpc>
              <a:spcBef>
                <a:spcPts val="0"/>
              </a:spcBef>
              <a:spcAft>
                <a:spcPts val="0"/>
              </a:spcAft>
              <a:buSzPts val="1400"/>
              <a:buFont typeface="Raleway Thin"/>
              <a:buNone/>
              <a:defRPr>
                <a:latin typeface="Raleway Thin"/>
                <a:ea typeface="Raleway Thin"/>
                <a:cs typeface="Raleway Thin"/>
                <a:sym typeface="Raleway Thin"/>
              </a:defRPr>
            </a:lvl8pPr>
            <a:lvl9pPr lvl="8" rtl="0">
              <a:lnSpc>
                <a:spcPct val="100000"/>
              </a:lnSpc>
              <a:spcBef>
                <a:spcPts val="0"/>
              </a:spcBef>
              <a:spcAft>
                <a:spcPts val="0"/>
              </a:spcAft>
              <a:buSzPts val="1400"/>
              <a:buFont typeface="Raleway Thin"/>
              <a:buNone/>
              <a:defRPr>
                <a:latin typeface="Raleway Thin"/>
                <a:ea typeface="Raleway Thin"/>
                <a:cs typeface="Raleway Thin"/>
                <a:sym typeface="Raleway Thin"/>
              </a:defRPr>
            </a:lvl9pPr>
          </a:lstStyle>
          <a:p>
            <a:endParaRPr/>
          </a:p>
        </p:txBody>
      </p:sp>
      <p:sp>
        <p:nvSpPr>
          <p:cNvPr id="271" name="Google Shape;271;p13"/>
          <p:cNvSpPr txBox="1">
            <a:spLocks noGrp="1"/>
          </p:cNvSpPr>
          <p:nvPr>
            <p:ph type="title" idx="3" hasCustomPrompt="1"/>
          </p:nvPr>
        </p:nvSpPr>
        <p:spPr>
          <a:xfrm>
            <a:off x="6174833" y="2042667"/>
            <a:ext cx="1374800" cy="132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9pPr>
          </a:lstStyle>
          <a:p>
            <a:r>
              <a:t>xx%</a:t>
            </a:r>
          </a:p>
        </p:txBody>
      </p:sp>
      <p:sp>
        <p:nvSpPr>
          <p:cNvPr id="272" name="Google Shape;272;p13"/>
          <p:cNvSpPr txBox="1">
            <a:spLocks noGrp="1"/>
          </p:cNvSpPr>
          <p:nvPr>
            <p:ph type="ctrTitle" idx="4"/>
          </p:nvPr>
        </p:nvSpPr>
        <p:spPr>
          <a:xfrm>
            <a:off x="2784487" y="4277867"/>
            <a:ext cx="2804000" cy="5712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Font typeface="Bad Script"/>
              <a:buNone/>
              <a:defRPr sz="2667" b="1">
                <a:latin typeface="Bad Script"/>
                <a:ea typeface="Bad Script"/>
                <a:cs typeface="Bad Script"/>
                <a:sym typeface="Bad Script"/>
              </a:defRPr>
            </a:lvl1pPr>
            <a:lvl2pPr lvl="1" rtl="0">
              <a:spcBef>
                <a:spcPts val="0"/>
              </a:spcBef>
              <a:spcAft>
                <a:spcPts val="0"/>
              </a:spcAft>
              <a:buSzPts val="1700"/>
              <a:buFont typeface="Bad Script"/>
              <a:buNone/>
              <a:defRPr sz="2267" b="1">
                <a:latin typeface="Bad Script"/>
                <a:ea typeface="Bad Script"/>
                <a:cs typeface="Bad Script"/>
                <a:sym typeface="Bad Script"/>
              </a:defRPr>
            </a:lvl2pPr>
            <a:lvl3pPr lvl="2" rtl="0">
              <a:spcBef>
                <a:spcPts val="0"/>
              </a:spcBef>
              <a:spcAft>
                <a:spcPts val="0"/>
              </a:spcAft>
              <a:buSzPts val="1700"/>
              <a:buFont typeface="Bad Script"/>
              <a:buNone/>
              <a:defRPr sz="2267" b="1">
                <a:latin typeface="Bad Script"/>
                <a:ea typeface="Bad Script"/>
                <a:cs typeface="Bad Script"/>
                <a:sym typeface="Bad Script"/>
              </a:defRPr>
            </a:lvl3pPr>
            <a:lvl4pPr lvl="3" rtl="0">
              <a:spcBef>
                <a:spcPts val="0"/>
              </a:spcBef>
              <a:spcAft>
                <a:spcPts val="0"/>
              </a:spcAft>
              <a:buSzPts val="1700"/>
              <a:buFont typeface="Bad Script"/>
              <a:buNone/>
              <a:defRPr sz="2267" b="1">
                <a:latin typeface="Bad Script"/>
                <a:ea typeface="Bad Script"/>
                <a:cs typeface="Bad Script"/>
                <a:sym typeface="Bad Script"/>
              </a:defRPr>
            </a:lvl4pPr>
            <a:lvl5pPr lvl="4" rtl="0">
              <a:spcBef>
                <a:spcPts val="0"/>
              </a:spcBef>
              <a:spcAft>
                <a:spcPts val="0"/>
              </a:spcAft>
              <a:buSzPts val="1700"/>
              <a:buFont typeface="Bad Script"/>
              <a:buNone/>
              <a:defRPr sz="2267" b="1">
                <a:latin typeface="Bad Script"/>
                <a:ea typeface="Bad Script"/>
                <a:cs typeface="Bad Script"/>
                <a:sym typeface="Bad Script"/>
              </a:defRPr>
            </a:lvl5pPr>
            <a:lvl6pPr lvl="5" rtl="0">
              <a:spcBef>
                <a:spcPts val="0"/>
              </a:spcBef>
              <a:spcAft>
                <a:spcPts val="0"/>
              </a:spcAft>
              <a:buSzPts val="1700"/>
              <a:buFont typeface="Bad Script"/>
              <a:buNone/>
              <a:defRPr sz="2267" b="1">
                <a:latin typeface="Bad Script"/>
                <a:ea typeface="Bad Script"/>
                <a:cs typeface="Bad Script"/>
                <a:sym typeface="Bad Script"/>
              </a:defRPr>
            </a:lvl6pPr>
            <a:lvl7pPr lvl="6" rtl="0">
              <a:spcBef>
                <a:spcPts val="0"/>
              </a:spcBef>
              <a:spcAft>
                <a:spcPts val="0"/>
              </a:spcAft>
              <a:buSzPts val="1700"/>
              <a:buFont typeface="Bad Script"/>
              <a:buNone/>
              <a:defRPr sz="2267" b="1">
                <a:latin typeface="Bad Script"/>
                <a:ea typeface="Bad Script"/>
                <a:cs typeface="Bad Script"/>
                <a:sym typeface="Bad Script"/>
              </a:defRPr>
            </a:lvl7pPr>
            <a:lvl8pPr lvl="7" rtl="0">
              <a:spcBef>
                <a:spcPts val="0"/>
              </a:spcBef>
              <a:spcAft>
                <a:spcPts val="0"/>
              </a:spcAft>
              <a:buSzPts val="1700"/>
              <a:buFont typeface="Bad Script"/>
              <a:buNone/>
              <a:defRPr sz="2267" b="1">
                <a:latin typeface="Bad Script"/>
                <a:ea typeface="Bad Script"/>
                <a:cs typeface="Bad Script"/>
                <a:sym typeface="Bad Script"/>
              </a:defRPr>
            </a:lvl8pPr>
            <a:lvl9pPr lvl="8" rtl="0">
              <a:spcBef>
                <a:spcPts val="0"/>
              </a:spcBef>
              <a:spcAft>
                <a:spcPts val="0"/>
              </a:spcAft>
              <a:buSzPts val="1700"/>
              <a:buFont typeface="Bad Script"/>
              <a:buNone/>
              <a:defRPr sz="2267" b="1">
                <a:latin typeface="Bad Script"/>
                <a:ea typeface="Bad Script"/>
                <a:cs typeface="Bad Script"/>
                <a:sym typeface="Bad Script"/>
              </a:defRPr>
            </a:lvl9pPr>
          </a:lstStyle>
          <a:p>
            <a:endParaRPr/>
          </a:p>
        </p:txBody>
      </p:sp>
      <p:sp>
        <p:nvSpPr>
          <p:cNvPr id="273" name="Google Shape;273;p13"/>
          <p:cNvSpPr txBox="1">
            <a:spLocks noGrp="1"/>
          </p:cNvSpPr>
          <p:nvPr>
            <p:ph type="subTitle" idx="5"/>
          </p:nvPr>
        </p:nvSpPr>
        <p:spPr>
          <a:xfrm>
            <a:off x="2784492" y="4989067"/>
            <a:ext cx="2804000" cy="72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aleway Thin"/>
              <a:buNone/>
              <a:defRPr sz="1867">
                <a:latin typeface="Raleway Thin"/>
                <a:ea typeface="Raleway Thin"/>
                <a:cs typeface="Raleway Thin"/>
                <a:sym typeface="Raleway Thin"/>
              </a:defRPr>
            </a:lvl1pPr>
            <a:lvl2pPr lvl="1" rtl="0">
              <a:lnSpc>
                <a:spcPct val="100000"/>
              </a:lnSpc>
              <a:spcBef>
                <a:spcPts val="0"/>
              </a:spcBef>
              <a:spcAft>
                <a:spcPts val="0"/>
              </a:spcAft>
              <a:buSzPts val="1400"/>
              <a:buFont typeface="Raleway Thin"/>
              <a:buNone/>
              <a:defRPr>
                <a:latin typeface="Raleway Thin"/>
                <a:ea typeface="Raleway Thin"/>
                <a:cs typeface="Raleway Thin"/>
                <a:sym typeface="Raleway Thin"/>
              </a:defRPr>
            </a:lvl2pPr>
            <a:lvl3pPr lvl="2" rtl="0">
              <a:lnSpc>
                <a:spcPct val="100000"/>
              </a:lnSpc>
              <a:spcBef>
                <a:spcPts val="0"/>
              </a:spcBef>
              <a:spcAft>
                <a:spcPts val="0"/>
              </a:spcAft>
              <a:buSzPts val="1400"/>
              <a:buFont typeface="Raleway Thin"/>
              <a:buNone/>
              <a:defRPr>
                <a:latin typeface="Raleway Thin"/>
                <a:ea typeface="Raleway Thin"/>
                <a:cs typeface="Raleway Thin"/>
                <a:sym typeface="Raleway Thin"/>
              </a:defRPr>
            </a:lvl3pPr>
            <a:lvl4pPr lvl="3" rtl="0">
              <a:lnSpc>
                <a:spcPct val="100000"/>
              </a:lnSpc>
              <a:spcBef>
                <a:spcPts val="0"/>
              </a:spcBef>
              <a:spcAft>
                <a:spcPts val="0"/>
              </a:spcAft>
              <a:buSzPts val="1400"/>
              <a:buFont typeface="Raleway Thin"/>
              <a:buNone/>
              <a:defRPr>
                <a:latin typeface="Raleway Thin"/>
                <a:ea typeface="Raleway Thin"/>
                <a:cs typeface="Raleway Thin"/>
                <a:sym typeface="Raleway Thin"/>
              </a:defRPr>
            </a:lvl4pPr>
            <a:lvl5pPr lvl="4" rtl="0">
              <a:lnSpc>
                <a:spcPct val="100000"/>
              </a:lnSpc>
              <a:spcBef>
                <a:spcPts val="0"/>
              </a:spcBef>
              <a:spcAft>
                <a:spcPts val="0"/>
              </a:spcAft>
              <a:buSzPts val="1400"/>
              <a:buFont typeface="Raleway Thin"/>
              <a:buNone/>
              <a:defRPr>
                <a:latin typeface="Raleway Thin"/>
                <a:ea typeface="Raleway Thin"/>
                <a:cs typeface="Raleway Thin"/>
                <a:sym typeface="Raleway Thin"/>
              </a:defRPr>
            </a:lvl5pPr>
            <a:lvl6pPr lvl="5" rtl="0">
              <a:lnSpc>
                <a:spcPct val="100000"/>
              </a:lnSpc>
              <a:spcBef>
                <a:spcPts val="0"/>
              </a:spcBef>
              <a:spcAft>
                <a:spcPts val="0"/>
              </a:spcAft>
              <a:buSzPts val="1400"/>
              <a:buFont typeface="Raleway Thin"/>
              <a:buNone/>
              <a:defRPr>
                <a:latin typeface="Raleway Thin"/>
                <a:ea typeface="Raleway Thin"/>
                <a:cs typeface="Raleway Thin"/>
                <a:sym typeface="Raleway Thin"/>
              </a:defRPr>
            </a:lvl6pPr>
            <a:lvl7pPr lvl="6" rtl="0">
              <a:lnSpc>
                <a:spcPct val="100000"/>
              </a:lnSpc>
              <a:spcBef>
                <a:spcPts val="0"/>
              </a:spcBef>
              <a:spcAft>
                <a:spcPts val="0"/>
              </a:spcAft>
              <a:buSzPts val="1400"/>
              <a:buFont typeface="Raleway Thin"/>
              <a:buNone/>
              <a:defRPr>
                <a:latin typeface="Raleway Thin"/>
                <a:ea typeface="Raleway Thin"/>
                <a:cs typeface="Raleway Thin"/>
                <a:sym typeface="Raleway Thin"/>
              </a:defRPr>
            </a:lvl7pPr>
            <a:lvl8pPr lvl="7" rtl="0">
              <a:lnSpc>
                <a:spcPct val="100000"/>
              </a:lnSpc>
              <a:spcBef>
                <a:spcPts val="0"/>
              </a:spcBef>
              <a:spcAft>
                <a:spcPts val="0"/>
              </a:spcAft>
              <a:buSzPts val="1400"/>
              <a:buFont typeface="Raleway Thin"/>
              <a:buNone/>
              <a:defRPr>
                <a:latin typeface="Raleway Thin"/>
                <a:ea typeface="Raleway Thin"/>
                <a:cs typeface="Raleway Thin"/>
                <a:sym typeface="Raleway Thin"/>
              </a:defRPr>
            </a:lvl8pPr>
            <a:lvl9pPr lvl="8" rtl="0">
              <a:lnSpc>
                <a:spcPct val="100000"/>
              </a:lnSpc>
              <a:spcBef>
                <a:spcPts val="0"/>
              </a:spcBef>
              <a:spcAft>
                <a:spcPts val="0"/>
              </a:spcAft>
              <a:buSzPts val="1400"/>
              <a:buFont typeface="Raleway Thin"/>
              <a:buNone/>
              <a:defRPr>
                <a:latin typeface="Raleway Thin"/>
                <a:ea typeface="Raleway Thin"/>
                <a:cs typeface="Raleway Thin"/>
                <a:sym typeface="Raleway Thin"/>
              </a:defRPr>
            </a:lvl9pPr>
          </a:lstStyle>
          <a:p>
            <a:endParaRPr/>
          </a:p>
        </p:txBody>
      </p:sp>
      <p:sp>
        <p:nvSpPr>
          <p:cNvPr id="274" name="Google Shape;274;p13"/>
          <p:cNvSpPr txBox="1">
            <a:spLocks noGrp="1"/>
          </p:cNvSpPr>
          <p:nvPr>
            <p:ph type="title" idx="6" hasCustomPrompt="1"/>
          </p:nvPr>
        </p:nvSpPr>
        <p:spPr>
          <a:xfrm>
            <a:off x="1145567" y="4277732"/>
            <a:ext cx="1374800" cy="132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9pPr>
          </a:lstStyle>
          <a:p>
            <a:r>
              <a:t>xx%</a:t>
            </a:r>
          </a:p>
        </p:txBody>
      </p:sp>
      <p:sp>
        <p:nvSpPr>
          <p:cNvPr id="275" name="Google Shape;275;p13"/>
          <p:cNvSpPr txBox="1">
            <a:spLocks noGrp="1"/>
          </p:cNvSpPr>
          <p:nvPr>
            <p:ph type="ctrTitle" idx="7"/>
          </p:nvPr>
        </p:nvSpPr>
        <p:spPr>
          <a:xfrm>
            <a:off x="7810428" y="4277867"/>
            <a:ext cx="2804000" cy="5712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Font typeface="Bad Script"/>
              <a:buNone/>
              <a:defRPr sz="2667" b="1">
                <a:latin typeface="Bad Script"/>
                <a:ea typeface="Bad Script"/>
                <a:cs typeface="Bad Script"/>
                <a:sym typeface="Bad Script"/>
              </a:defRPr>
            </a:lvl1pPr>
            <a:lvl2pPr lvl="1" rtl="0">
              <a:spcBef>
                <a:spcPts val="0"/>
              </a:spcBef>
              <a:spcAft>
                <a:spcPts val="0"/>
              </a:spcAft>
              <a:buSzPts val="1700"/>
              <a:buFont typeface="Bad Script"/>
              <a:buNone/>
              <a:defRPr sz="2267" b="1">
                <a:latin typeface="Bad Script"/>
                <a:ea typeface="Bad Script"/>
                <a:cs typeface="Bad Script"/>
                <a:sym typeface="Bad Script"/>
              </a:defRPr>
            </a:lvl2pPr>
            <a:lvl3pPr lvl="2" rtl="0">
              <a:spcBef>
                <a:spcPts val="0"/>
              </a:spcBef>
              <a:spcAft>
                <a:spcPts val="0"/>
              </a:spcAft>
              <a:buSzPts val="1700"/>
              <a:buFont typeface="Bad Script"/>
              <a:buNone/>
              <a:defRPr sz="2267" b="1">
                <a:latin typeface="Bad Script"/>
                <a:ea typeface="Bad Script"/>
                <a:cs typeface="Bad Script"/>
                <a:sym typeface="Bad Script"/>
              </a:defRPr>
            </a:lvl3pPr>
            <a:lvl4pPr lvl="3" rtl="0">
              <a:spcBef>
                <a:spcPts val="0"/>
              </a:spcBef>
              <a:spcAft>
                <a:spcPts val="0"/>
              </a:spcAft>
              <a:buSzPts val="1700"/>
              <a:buFont typeface="Bad Script"/>
              <a:buNone/>
              <a:defRPr sz="2267" b="1">
                <a:latin typeface="Bad Script"/>
                <a:ea typeface="Bad Script"/>
                <a:cs typeface="Bad Script"/>
                <a:sym typeface="Bad Script"/>
              </a:defRPr>
            </a:lvl4pPr>
            <a:lvl5pPr lvl="4" rtl="0">
              <a:spcBef>
                <a:spcPts val="0"/>
              </a:spcBef>
              <a:spcAft>
                <a:spcPts val="0"/>
              </a:spcAft>
              <a:buSzPts val="1700"/>
              <a:buFont typeface="Bad Script"/>
              <a:buNone/>
              <a:defRPr sz="2267" b="1">
                <a:latin typeface="Bad Script"/>
                <a:ea typeface="Bad Script"/>
                <a:cs typeface="Bad Script"/>
                <a:sym typeface="Bad Script"/>
              </a:defRPr>
            </a:lvl5pPr>
            <a:lvl6pPr lvl="5" rtl="0">
              <a:spcBef>
                <a:spcPts val="0"/>
              </a:spcBef>
              <a:spcAft>
                <a:spcPts val="0"/>
              </a:spcAft>
              <a:buSzPts val="1700"/>
              <a:buFont typeface="Bad Script"/>
              <a:buNone/>
              <a:defRPr sz="2267" b="1">
                <a:latin typeface="Bad Script"/>
                <a:ea typeface="Bad Script"/>
                <a:cs typeface="Bad Script"/>
                <a:sym typeface="Bad Script"/>
              </a:defRPr>
            </a:lvl6pPr>
            <a:lvl7pPr lvl="6" rtl="0">
              <a:spcBef>
                <a:spcPts val="0"/>
              </a:spcBef>
              <a:spcAft>
                <a:spcPts val="0"/>
              </a:spcAft>
              <a:buSzPts val="1700"/>
              <a:buFont typeface="Bad Script"/>
              <a:buNone/>
              <a:defRPr sz="2267" b="1">
                <a:latin typeface="Bad Script"/>
                <a:ea typeface="Bad Script"/>
                <a:cs typeface="Bad Script"/>
                <a:sym typeface="Bad Script"/>
              </a:defRPr>
            </a:lvl7pPr>
            <a:lvl8pPr lvl="7" rtl="0">
              <a:spcBef>
                <a:spcPts val="0"/>
              </a:spcBef>
              <a:spcAft>
                <a:spcPts val="0"/>
              </a:spcAft>
              <a:buSzPts val="1700"/>
              <a:buFont typeface="Bad Script"/>
              <a:buNone/>
              <a:defRPr sz="2267" b="1">
                <a:latin typeface="Bad Script"/>
                <a:ea typeface="Bad Script"/>
                <a:cs typeface="Bad Script"/>
                <a:sym typeface="Bad Script"/>
              </a:defRPr>
            </a:lvl8pPr>
            <a:lvl9pPr lvl="8" rtl="0">
              <a:spcBef>
                <a:spcPts val="0"/>
              </a:spcBef>
              <a:spcAft>
                <a:spcPts val="0"/>
              </a:spcAft>
              <a:buSzPts val="1700"/>
              <a:buFont typeface="Bad Script"/>
              <a:buNone/>
              <a:defRPr sz="2267" b="1">
                <a:latin typeface="Bad Script"/>
                <a:ea typeface="Bad Script"/>
                <a:cs typeface="Bad Script"/>
                <a:sym typeface="Bad Script"/>
              </a:defRPr>
            </a:lvl9pPr>
          </a:lstStyle>
          <a:p>
            <a:endParaRPr/>
          </a:p>
        </p:txBody>
      </p:sp>
      <p:sp>
        <p:nvSpPr>
          <p:cNvPr id="276" name="Google Shape;276;p13"/>
          <p:cNvSpPr txBox="1">
            <a:spLocks noGrp="1"/>
          </p:cNvSpPr>
          <p:nvPr>
            <p:ph type="subTitle" idx="8"/>
          </p:nvPr>
        </p:nvSpPr>
        <p:spPr>
          <a:xfrm>
            <a:off x="7810436" y="4989067"/>
            <a:ext cx="2804000" cy="72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aleway Thin"/>
              <a:buNone/>
              <a:defRPr sz="1867">
                <a:latin typeface="Raleway Thin"/>
                <a:ea typeface="Raleway Thin"/>
                <a:cs typeface="Raleway Thin"/>
                <a:sym typeface="Raleway Thin"/>
              </a:defRPr>
            </a:lvl1pPr>
            <a:lvl2pPr lvl="1" rtl="0">
              <a:lnSpc>
                <a:spcPct val="100000"/>
              </a:lnSpc>
              <a:spcBef>
                <a:spcPts val="0"/>
              </a:spcBef>
              <a:spcAft>
                <a:spcPts val="0"/>
              </a:spcAft>
              <a:buSzPts val="1400"/>
              <a:buFont typeface="Raleway Thin"/>
              <a:buNone/>
              <a:defRPr>
                <a:latin typeface="Raleway Thin"/>
                <a:ea typeface="Raleway Thin"/>
                <a:cs typeface="Raleway Thin"/>
                <a:sym typeface="Raleway Thin"/>
              </a:defRPr>
            </a:lvl2pPr>
            <a:lvl3pPr lvl="2" rtl="0">
              <a:lnSpc>
                <a:spcPct val="100000"/>
              </a:lnSpc>
              <a:spcBef>
                <a:spcPts val="0"/>
              </a:spcBef>
              <a:spcAft>
                <a:spcPts val="0"/>
              </a:spcAft>
              <a:buSzPts val="1400"/>
              <a:buFont typeface="Raleway Thin"/>
              <a:buNone/>
              <a:defRPr>
                <a:latin typeface="Raleway Thin"/>
                <a:ea typeface="Raleway Thin"/>
                <a:cs typeface="Raleway Thin"/>
                <a:sym typeface="Raleway Thin"/>
              </a:defRPr>
            </a:lvl3pPr>
            <a:lvl4pPr lvl="3" rtl="0">
              <a:lnSpc>
                <a:spcPct val="100000"/>
              </a:lnSpc>
              <a:spcBef>
                <a:spcPts val="0"/>
              </a:spcBef>
              <a:spcAft>
                <a:spcPts val="0"/>
              </a:spcAft>
              <a:buSzPts val="1400"/>
              <a:buFont typeface="Raleway Thin"/>
              <a:buNone/>
              <a:defRPr>
                <a:latin typeface="Raleway Thin"/>
                <a:ea typeface="Raleway Thin"/>
                <a:cs typeface="Raleway Thin"/>
                <a:sym typeface="Raleway Thin"/>
              </a:defRPr>
            </a:lvl4pPr>
            <a:lvl5pPr lvl="4" rtl="0">
              <a:lnSpc>
                <a:spcPct val="100000"/>
              </a:lnSpc>
              <a:spcBef>
                <a:spcPts val="0"/>
              </a:spcBef>
              <a:spcAft>
                <a:spcPts val="0"/>
              </a:spcAft>
              <a:buSzPts val="1400"/>
              <a:buFont typeface="Raleway Thin"/>
              <a:buNone/>
              <a:defRPr>
                <a:latin typeface="Raleway Thin"/>
                <a:ea typeface="Raleway Thin"/>
                <a:cs typeface="Raleway Thin"/>
                <a:sym typeface="Raleway Thin"/>
              </a:defRPr>
            </a:lvl5pPr>
            <a:lvl6pPr lvl="5" rtl="0">
              <a:lnSpc>
                <a:spcPct val="100000"/>
              </a:lnSpc>
              <a:spcBef>
                <a:spcPts val="0"/>
              </a:spcBef>
              <a:spcAft>
                <a:spcPts val="0"/>
              </a:spcAft>
              <a:buSzPts val="1400"/>
              <a:buFont typeface="Raleway Thin"/>
              <a:buNone/>
              <a:defRPr>
                <a:latin typeface="Raleway Thin"/>
                <a:ea typeface="Raleway Thin"/>
                <a:cs typeface="Raleway Thin"/>
                <a:sym typeface="Raleway Thin"/>
              </a:defRPr>
            </a:lvl6pPr>
            <a:lvl7pPr lvl="6" rtl="0">
              <a:lnSpc>
                <a:spcPct val="100000"/>
              </a:lnSpc>
              <a:spcBef>
                <a:spcPts val="0"/>
              </a:spcBef>
              <a:spcAft>
                <a:spcPts val="0"/>
              </a:spcAft>
              <a:buSzPts val="1400"/>
              <a:buFont typeface="Raleway Thin"/>
              <a:buNone/>
              <a:defRPr>
                <a:latin typeface="Raleway Thin"/>
                <a:ea typeface="Raleway Thin"/>
                <a:cs typeface="Raleway Thin"/>
                <a:sym typeface="Raleway Thin"/>
              </a:defRPr>
            </a:lvl7pPr>
            <a:lvl8pPr lvl="7" rtl="0">
              <a:lnSpc>
                <a:spcPct val="100000"/>
              </a:lnSpc>
              <a:spcBef>
                <a:spcPts val="0"/>
              </a:spcBef>
              <a:spcAft>
                <a:spcPts val="0"/>
              </a:spcAft>
              <a:buSzPts val="1400"/>
              <a:buFont typeface="Raleway Thin"/>
              <a:buNone/>
              <a:defRPr>
                <a:latin typeface="Raleway Thin"/>
                <a:ea typeface="Raleway Thin"/>
                <a:cs typeface="Raleway Thin"/>
                <a:sym typeface="Raleway Thin"/>
              </a:defRPr>
            </a:lvl8pPr>
            <a:lvl9pPr lvl="8" rtl="0">
              <a:lnSpc>
                <a:spcPct val="100000"/>
              </a:lnSpc>
              <a:spcBef>
                <a:spcPts val="0"/>
              </a:spcBef>
              <a:spcAft>
                <a:spcPts val="0"/>
              </a:spcAft>
              <a:buSzPts val="1400"/>
              <a:buFont typeface="Raleway Thin"/>
              <a:buNone/>
              <a:defRPr>
                <a:latin typeface="Raleway Thin"/>
                <a:ea typeface="Raleway Thin"/>
                <a:cs typeface="Raleway Thin"/>
                <a:sym typeface="Raleway Thin"/>
              </a:defRPr>
            </a:lvl9pPr>
          </a:lstStyle>
          <a:p>
            <a:endParaRPr/>
          </a:p>
        </p:txBody>
      </p:sp>
      <p:sp>
        <p:nvSpPr>
          <p:cNvPr id="277" name="Google Shape;277;p13"/>
          <p:cNvSpPr txBox="1">
            <a:spLocks noGrp="1"/>
          </p:cNvSpPr>
          <p:nvPr>
            <p:ph type="title" idx="9" hasCustomPrompt="1"/>
          </p:nvPr>
        </p:nvSpPr>
        <p:spPr>
          <a:xfrm>
            <a:off x="6174833" y="4277732"/>
            <a:ext cx="1374800" cy="132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5100"/>
              <a:buFont typeface="Bad Script"/>
              <a:buNone/>
              <a:defRPr sz="6800" b="1">
                <a:solidFill>
                  <a:schemeClr val="accent3"/>
                </a:solidFill>
                <a:latin typeface="Bad Script"/>
                <a:ea typeface="Bad Script"/>
                <a:cs typeface="Bad Script"/>
                <a:sym typeface="Bad Script"/>
              </a:defRPr>
            </a:lvl9pPr>
          </a:lstStyle>
          <a:p>
            <a:r>
              <a:t>xx%</a:t>
            </a:r>
          </a:p>
        </p:txBody>
      </p:sp>
      <p:sp>
        <p:nvSpPr>
          <p:cNvPr id="278" name="Google Shape;278;p13"/>
          <p:cNvSpPr txBox="1">
            <a:spLocks noGrp="1"/>
          </p:cNvSpPr>
          <p:nvPr>
            <p:ph type="ctrTitle" idx="13"/>
          </p:nvPr>
        </p:nvSpPr>
        <p:spPr>
          <a:xfrm>
            <a:off x="2784487" y="2042667"/>
            <a:ext cx="2804000" cy="5712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Font typeface="Bad Script"/>
              <a:buNone/>
              <a:defRPr sz="2667" b="1">
                <a:latin typeface="Bad Script"/>
                <a:ea typeface="Bad Script"/>
                <a:cs typeface="Bad Script"/>
                <a:sym typeface="Bad Script"/>
              </a:defRPr>
            </a:lvl1pPr>
            <a:lvl2pPr lvl="1" rtl="0">
              <a:spcBef>
                <a:spcPts val="0"/>
              </a:spcBef>
              <a:spcAft>
                <a:spcPts val="0"/>
              </a:spcAft>
              <a:buSzPts val="1700"/>
              <a:buFont typeface="Bad Script"/>
              <a:buNone/>
              <a:defRPr sz="2267" b="1">
                <a:latin typeface="Bad Script"/>
                <a:ea typeface="Bad Script"/>
                <a:cs typeface="Bad Script"/>
                <a:sym typeface="Bad Script"/>
              </a:defRPr>
            </a:lvl2pPr>
            <a:lvl3pPr lvl="2" rtl="0">
              <a:spcBef>
                <a:spcPts val="0"/>
              </a:spcBef>
              <a:spcAft>
                <a:spcPts val="0"/>
              </a:spcAft>
              <a:buSzPts val="1700"/>
              <a:buFont typeface="Bad Script"/>
              <a:buNone/>
              <a:defRPr sz="2267" b="1">
                <a:latin typeface="Bad Script"/>
                <a:ea typeface="Bad Script"/>
                <a:cs typeface="Bad Script"/>
                <a:sym typeface="Bad Script"/>
              </a:defRPr>
            </a:lvl3pPr>
            <a:lvl4pPr lvl="3" rtl="0">
              <a:spcBef>
                <a:spcPts val="0"/>
              </a:spcBef>
              <a:spcAft>
                <a:spcPts val="0"/>
              </a:spcAft>
              <a:buSzPts val="1700"/>
              <a:buFont typeface="Bad Script"/>
              <a:buNone/>
              <a:defRPr sz="2267" b="1">
                <a:latin typeface="Bad Script"/>
                <a:ea typeface="Bad Script"/>
                <a:cs typeface="Bad Script"/>
                <a:sym typeface="Bad Script"/>
              </a:defRPr>
            </a:lvl4pPr>
            <a:lvl5pPr lvl="4" rtl="0">
              <a:spcBef>
                <a:spcPts val="0"/>
              </a:spcBef>
              <a:spcAft>
                <a:spcPts val="0"/>
              </a:spcAft>
              <a:buSzPts val="1700"/>
              <a:buFont typeface="Bad Script"/>
              <a:buNone/>
              <a:defRPr sz="2267" b="1">
                <a:latin typeface="Bad Script"/>
                <a:ea typeface="Bad Script"/>
                <a:cs typeface="Bad Script"/>
                <a:sym typeface="Bad Script"/>
              </a:defRPr>
            </a:lvl5pPr>
            <a:lvl6pPr lvl="5" rtl="0">
              <a:spcBef>
                <a:spcPts val="0"/>
              </a:spcBef>
              <a:spcAft>
                <a:spcPts val="0"/>
              </a:spcAft>
              <a:buSzPts val="1700"/>
              <a:buFont typeface="Bad Script"/>
              <a:buNone/>
              <a:defRPr sz="2267" b="1">
                <a:latin typeface="Bad Script"/>
                <a:ea typeface="Bad Script"/>
                <a:cs typeface="Bad Script"/>
                <a:sym typeface="Bad Script"/>
              </a:defRPr>
            </a:lvl6pPr>
            <a:lvl7pPr lvl="6" rtl="0">
              <a:spcBef>
                <a:spcPts val="0"/>
              </a:spcBef>
              <a:spcAft>
                <a:spcPts val="0"/>
              </a:spcAft>
              <a:buSzPts val="1700"/>
              <a:buFont typeface="Bad Script"/>
              <a:buNone/>
              <a:defRPr sz="2267" b="1">
                <a:latin typeface="Bad Script"/>
                <a:ea typeface="Bad Script"/>
                <a:cs typeface="Bad Script"/>
                <a:sym typeface="Bad Script"/>
              </a:defRPr>
            </a:lvl7pPr>
            <a:lvl8pPr lvl="7" rtl="0">
              <a:spcBef>
                <a:spcPts val="0"/>
              </a:spcBef>
              <a:spcAft>
                <a:spcPts val="0"/>
              </a:spcAft>
              <a:buSzPts val="1700"/>
              <a:buFont typeface="Bad Script"/>
              <a:buNone/>
              <a:defRPr sz="2267" b="1">
                <a:latin typeface="Bad Script"/>
                <a:ea typeface="Bad Script"/>
                <a:cs typeface="Bad Script"/>
                <a:sym typeface="Bad Script"/>
              </a:defRPr>
            </a:lvl8pPr>
            <a:lvl9pPr lvl="8" rtl="0">
              <a:spcBef>
                <a:spcPts val="0"/>
              </a:spcBef>
              <a:spcAft>
                <a:spcPts val="0"/>
              </a:spcAft>
              <a:buSzPts val="1700"/>
              <a:buFont typeface="Bad Script"/>
              <a:buNone/>
              <a:defRPr sz="2267" b="1">
                <a:latin typeface="Bad Script"/>
                <a:ea typeface="Bad Script"/>
                <a:cs typeface="Bad Script"/>
                <a:sym typeface="Bad Script"/>
              </a:defRPr>
            </a:lvl9pPr>
          </a:lstStyle>
          <a:p>
            <a:endParaRPr/>
          </a:p>
        </p:txBody>
      </p:sp>
      <p:sp>
        <p:nvSpPr>
          <p:cNvPr id="279" name="Google Shape;279;p13"/>
          <p:cNvSpPr txBox="1">
            <a:spLocks noGrp="1"/>
          </p:cNvSpPr>
          <p:nvPr>
            <p:ph type="ctrTitle" idx="14"/>
          </p:nvPr>
        </p:nvSpPr>
        <p:spPr>
          <a:xfrm>
            <a:off x="7810428" y="2042667"/>
            <a:ext cx="2804000" cy="5712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Font typeface="Bad Script"/>
              <a:buNone/>
              <a:defRPr sz="2667" b="1">
                <a:latin typeface="Bad Script"/>
                <a:ea typeface="Bad Script"/>
                <a:cs typeface="Bad Script"/>
                <a:sym typeface="Bad Script"/>
              </a:defRPr>
            </a:lvl1pPr>
            <a:lvl2pPr lvl="1" rtl="0">
              <a:spcBef>
                <a:spcPts val="0"/>
              </a:spcBef>
              <a:spcAft>
                <a:spcPts val="0"/>
              </a:spcAft>
              <a:buSzPts val="1700"/>
              <a:buFont typeface="Bad Script"/>
              <a:buNone/>
              <a:defRPr sz="2267" b="1">
                <a:latin typeface="Bad Script"/>
                <a:ea typeface="Bad Script"/>
                <a:cs typeface="Bad Script"/>
                <a:sym typeface="Bad Script"/>
              </a:defRPr>
            </a:lvl2pPr>
            <a:lvl3pPr lvl="2" rtl="0">
              <a:spcBef>
                <a:spcPts val="0"/>
              </a:spcBef>
              <a:spcAft>
                <a:spcPts val="0"/>
              </a:spcAft>
              <a:buSzPts val="1700"/>
              <a:buFont typeface="Bad Script"/>
              <a:buNone/>
              <a:defRPr sz="2267" b="1">
                <a:latin typeface="Bad Script"/>
                <a:ea typeface="Bad Script"/>
                <a:cs typeface="Bad Script"/>
                <a:sym typeface="Bad Script"/>
              </a:defRPr>
            </a:lvl3pPr>
            <a:lvl4pPr lvl="3" rtl="0">
              <a:spcBef>
                <a:spcPts val="0"/>
              </a:spcBef>
              <a:spcAft>
                <a:spcPts val="0"/>
              </a:spcAft>
              <a:buSzPts val="1700"/>
              <a:buFont typeface="Bad Script"/>
              <a:buNone/>
              <a:defRPr sz="2267" b="1">
                <a:latin typeface="Bad Script"/>
                <a:ea typeface="Bad Script"/>
                <a:cs typeface="Bad Script"/>
                <a:sym typeface="Bad Script"/>
              </a:defRPr>
            </a:lvl4pPr>
            <a:lvl5pPr lvl="4" rtl="0">
              <a:spcBef>
                <a:spcPts val="0"/>
              </a:spcBef>
              <a:spcAft>
                <a:spcPts val="0"/>
              </a:spcAft>
              <a:buSzPts val="1700"/>
              <a:buFont typeface="Bad Script"/>
              <a:buNone/>
              <a:defRPr sz="2267" b="1">
                <a:latin typeface="Bad Script"/>
                <a:ea typeface="Bad Script"/>
                <a:cs typeface="Bad Script"/>
                <a:sym typeface="Bad Script"/>
              </a:defRPr>
            </a:lvl5pPr>
            <a:lvl6pPr lvl="5" rtl="0">
              <a:spcBef>
                <a:spcPts val="0"/>
              </a:spcBef>
              <a:spcAft>
                <a:spcPts val="0"/>
              </a:spcAft>
              <a:buSzPts val="1700"/>
              <a:buFont typeface="Bad Script"/>
              <a:buNone/>
              <a:defRPr sz="2267" b="1">
                <a:latin typeface="Bad Script"/>
                <a:ea typeface="Bad Script"/>
                <a:cs typeface="Bad Script"/>
                <a:sym typeface="Bad Script"/>
              </a:defRPr>
            </a:lvl6pPr>
            <a:lvl7pPr lvl="6" rtl="0">
              <a:spcBef>
                <a:spcPts val="0"/>
              </a:spcBef>
              <a:spcAft>
                <a:spcPts val="0"/>
              </a:spcAft>
              <a:buSzPts val="1700"/>
              <a:buFont typeface="Bad Script"/>
              <a:buNone/>
              <a:defRPr sz="2267" b="1">
                <a:latin typeface="Bad Script"/>
                <a:ea typeface="Bad Script"/>
                <a:cs typeface="Bad Script"/>
                <a:sym typeface="Bad Script"/>
              </a:defRPr>
            </a:lvl7pPr>
            <a:lvl8pPr lvl="7" rtl="0">
              <a:spcBef>
                <a:spcPts val="0"/>
              </a:spcBef>
              <a:spcAft>
                <a:spcPts val="0"/>
              </a:spcAft>
              <a:buSzPts val="1700"/>
              <a:buFont typeface="Bad Script"/>
              <a:buNone/>
              <a:defRPr sz="2267" b="1">
                <a:latin typeface="Bad Script"/>
                <a:ea typeface="Bad Script"/>
                <a:cs typeface="Bad Script"/>
                <a:sym typeface="Bad Script"/>
              </a:defRPr>
            </a:lvl8pPr>
            <a:lvl9pPr lvl="8" rtl="0">
              <a:spcBef>
                <a:spcPts val="0"/>
              </a:spcBef>
              <a:spcAft>
                <a:spcPts val="0"/>
              </a:spcAft>
              <a:buSzPts val="1700"/>
              <a:buFont typeface="Bad Script"/>
              <a:buNone/>
              <a:defRPr sz="2267" b="1">
                <a:latin typeface="Bad Script"/>
                <a:ea typeface="Bad Script"/>
                <a:cs typeface="Bad Script"/>
                <a:sym typeface="Bad Script"/>
              </a:defRPr>
            </a:lvl9pPr>
          </a:lstStyle>
          <a:p>
            <a:endParaRPr/>
          </a:p>
        </p:txBody>
      </p:sp>
      <p:sp>
        <p:nvSpPr>
          <p:cNvPr id="280" name="Google Shape;280;p13"/>
          <p:cNvSpPr txBox="1">
            <a:spLocks noGrp="1"/>
          </p:cNvSpPr>
          <p:nvPr>
            <p:ph type="title" idx="15"/>
          </p:nvPr>
        </p:nvSpPr>
        <p:spPr>
          <a:xfrm>
            <a:off x="960000" y="719333"/>
            <a:ext cx="10272000" cy="50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81" name="Google Shape;281;p13"/>
          <p:cNvGrpSpPr/>
          <p:nvPr/>
        </p:nvGrpSpPr>
        <p:grpSpPr>
          <a:xfrm rot="-1706676">
            <a:off x="986481" y="260276"/>
            <a:ext cx="858967" cy="918139"/>
            <a:chOff x="319900" y="315700"/>
            <a:chExt cx="342123" cy="365691"/>
          </a:xfrm>
        </p:grpSpPr>
        <p:sp>
          <p:nvSpPr>
            <p:cNvPr id="282" name="Google Shape;282;p13"/>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3"/>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13"/>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13"/>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13"/>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7" name="Google Shape;287;p13"/>
          <p:cNvGrpSpPr/>
          <p:nvPr/>
        </p:nvGrpSpPr>
        <p:grpSpPr>
          <a:xfrm rot="-1706727">
            <a:off x="273030" y="1034960"/>
            <a:ext cx="858921" cy="854737"/>
            <a:chOff x="4636900" y="2064950"/>
            <a:chExt cx="179650" cy="178775"/>
          </a:xfrm>
        </p:grpSpPr>
        <p:sp>
          <p:nvSpPr>
            <p:cNvPr id="288" name="Google Shape;288;p13"/>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13"/>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13"/>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1" name="Google Shape;291;p13"/>
          <p:cNvGrpSpPr/>
          <p:nvPr/>
        </p:nvGrpSpPr>
        <p:grpSpPr>
          <a:xfrm rot="9512781">
            <a:off x="11163523" y="5109362"/>
            <a:ext cx="810520" cy="806551"/>
            <a:chOff x="4636900" y="2064950"/>
            <a:chExt cx="179650" cy="178775"/>
          </a:xfrm>
        </p:grpSpPr>
        <p:sp>
          <p:nvSpPr>
            <p:cNvPr id="292" name="Google Shape;292;p13"/>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13"/>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13"/>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5" name="Google Shape;295;p13"/>
          <p:cNvGrpSpPr/>
          <p:nvPr/>
        </p:nvGrpSpPr>
        <p:grpSpPr>
          <a:xfrm rot="-6464289">
            <a:off x="10813934" y="5918828"/>
            <a:ext cx="748295" cy="1012761"/>
            <a:chOff x="5408700" y="2855000"/>
            <a:chExt cx="121525" cy="164475"/>
          </a:xfrm>
        </p:grpSpPr>
        <p:sp>
          <p:nvSpPr>
            <p:cNvPr id="296" name="Google Shape;296;p13"/>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13"/>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29439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885538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4/10/23</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293468714"/>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4/10/23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2801458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4/10/23</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347094205"/>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4/10/23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41222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4/10/23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258779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4/10/23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194162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4/10/23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148471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4/10/23</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7780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65F48-D5EC-964E-A75F-5AA8B5929711}"/>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FEA1090F-389F-0B45-AE26-BC156954BD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A81AA5E2-391A-B04B-9C75-9282E6B4BD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73DBB9BF-4432-2340-A01F-E4FDC4A9C6DD}"/>
              </a:ext>
            </a:extLst>
          </p:cNvPr>
          <p:cNvSpPr>
            <a:spLocks noGrp="1"/>
          </p:cNvSpPr>
          <p:nvPr>
            <p:ph type="dt" sz="half" idx="10"/>
          </p:nvPr>
        </p:nvSpPr>
        <p:spPr/>
        <p:txBody>
          <a:bodyPr/>
          <a:lstStyle/>
          <a:p>
            <a:fld id="{306B571D-7E80-3647-A9D8-8D0C3BC7C239}" type="datetimeFigureOut">
              <a:rPr lang="en-VN" smtClean="0"/>
              <a:t>4/10/23</a:t>
            </a:fld>
            <a:endParaRPr lang="en-VN"/>
          </a:p>
        </p:txBody>
      </p:sp>
      <p:sp>
        <p:nvSpPr>
          <p:cNvPr id="6" name="Footer Placeholder 5">
            <a:extLst>
              <a:ext uri="{FF2B5EF4-FFF2-40B4-BE49-F238E27FC236}">
                <a16:creationId xmlns:a16="http://schemas.microsoft.com/office/drawing/2014/main" id="{FA75C3DB-ED5B-F948-B44B-A97C3A187611}"/>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8F138418-04FA-9244-B2C1-AE498A16C03D}"/>
              </a:ext>
            </a:extLst>
          </p:cNvPr>
          <p:cNvSpPr>
            <a:spLocks noGrp="1"/>
          </p:cNvSpPr>
          <p:nvPr>
            <p:ph type="sldNum" sz="quarter" idx="12"/>
          </p:nvPr>
        </p:nvSpPr>
        <p:spPr/>
        <p:txBody>
          <a:bodyPr/>
          <a:lstStyle/>
          <a:p>
            <a:fld id="{152AE9B3-9273-284E-8A04-D1AD5D06271C}" type="slidenum">
              <a:rPr lang="en-VN" smtClean="0"/>
              <a:t>‹#›</a:t>
            </a:fld>
            <a:endParaRPr lang="en-VN"/>
          </a:p>
        </p:txBody>
      </p:sp>
    </p:spTree>
    <p:extLst>
      <p:ext uri="{BB962C8B-B14F-4D97-AF65-F5344CB8AC3E}">
        <p14:creationId xmlns:p14="http://schemas.microsoft.com/office/powerpoint/2010/main" val="32923569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4/10/23</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01180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4/10/23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345203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4/10/23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468189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29" y="1122400"/>
            <a:ext cx="9144173" cy="2387680"/>
          </a:xfrm>
          <a:prstGeom prst="rect">
            <a:avLst/>
          </a:prstGeom>
        </p:spPr>
        <p:txBody>
          <a:bodyPr anchor="b"/>
          <a:lstStyle>
            <a:lvl1pPr algn="ctr">
              <a:defRPr sz="5974"/>
            </a:lvl1pPr>
          </a:lstStyle>
          <a:p>
            <a:r>
              <a:rPr lang="zh-CN" altLang="en-US"/>
              <a:t>单击此处编辑母版标题样式</a:t>
            </a:r>
          </a:p>
        </p:txBody>
      </p:sp>
      <p:sp>
        <p:nvSpPr>
          <p:cNvPr id="3" name="副标题 2"/>
          <p:cNvSpPr>
            <a:spLocks noGrp="1"/>
          </p:cNvSpPr>
          <p:nvPr>
            <p:ph type="subTitle" idx="1"/>
          </p:nvPr>
        </p:nvSpPr>
        <p:spPr>
          <a:xfrm>
            <a:off x="1524029" y="3602158"/>
            <a:ext cx="9144173" cy="1655817"/>
          </a:xfrm>
          <a:prstGeom prst="rect">
            <a:avLst/>
          </a:prstGeom>
        </p:spPr>
        <p:txBody>
          <a:bodyPr/>
          <a:lstStyle>
            <a:lvl1pPr marL="0" indent="0" algn="ctr">
              <a:buNone/>
              <a:defRPr sz="2392"/>
            </a:lvl1pPr>
            <a:lvl2pPr marL="455414" indent="0" algn="ctr">
              <a:buNone/>
              <a:defRPr sz="1990"/>
            </a:lvl2pPr>
            <a:lvl3pPr marL="910827" indent="0" algn="ctr">
              <a:buNone/>
              <a:defRPr sz="1791"/>
            </a:lvl3pPr>
            <a:lvl4pPr marL="1366241" indent="0" algn="ctr">
              <a:buNone/>
              <a:defRPr sz="1592"/>
            </a:lvl4pPr>
            <a:lvl5pPr marL="1821195" indent="0" algn="ctr">
              <a:buNone/>
              <a:defRPr sz="1592"/>
            </a:lvl5pPr>
            <a:lvl6pPr marL="2276608" indent="0" algn="ctr">
              <a:buNone/>
              <a:defRPr sz="1592"/>
            </a:lvl6pPr>
            <a:lvl7pPr marL="2732022" indent="0" algn="ctr">
              <a:buNone/>
              <a:defRPr sz="1592"/>
            </a:lvl7pPr>
            <a:lvl8pPr marL="3187435" indent="0" algn="ctr">
              <a:buNone/>
              <a:defRPr sz="1592"/>
            </a:lvl8pPr>
            <a:lvl9pPr marL="3642849" indent="0" algn="ctr">
              <a:buNone/>
              <a:defRPr sz="1592"/>
            </a:lvl9pPr>
          </a:lstStyle>
          <a:p>
            <a:r>
              <a:rPr lang="zh-CN" altLang="en-US"/>
              <a:t>单击此处编辑母版副标题样式</a:t>
            </a:r>
          </a:p>
        </p:txBody>
      </p:sp>
    </p:spTree>
    <p:extLst>
      <p:ext uri="{BB962C8B-B14F-4D97-AF65-F5344CB8AC3E}">
        <p14:creationId xmlns:p14="http://schemas.microsoft.com/office/powerpoint/2010/main" val="4131873458"/>
      </p:ext>
    </p:extLst>
  </p:cSld>
  <p:clrMapOvr>
    <a:masterClrMapping/>
  </p:clrMapOvr>
  <p:transition advClick="0" advTm="3000">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6" y="1158127"/>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2054938"/>
      </p:ext>
    </p:extLst>
  </p:cSld>
  <p:clrMapOvr>
    <a:masterClrMapping/>
  </p:clrMapOvr>
  <p:transition advClick="0" advTm="3000">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66" y="1709795"/>
            <a:ext cx="10515799" cy="2852833"/>
          </a:xfrm>
          <a:prstGeom prst="rect">
            <a:avLst/>
          </a:prstGeom>
        </p:spPr>
        <p:txBody>
          <a:bodyPr anchor="b"/>
          <a:lstStyle>
            <a:lvl1pPr>
              <a:defRPr sz="5974"/>
            </a:lvl1pPr>
          </a:lstStyle>
          <a:p>
            <a:r>
              <a:rPr lang="zh-CN" altLang="en-US"/>
              <a:t>单击此处编辑母版标题样式</a:t>
            </a:r>
          </a:p>
        </p:txBody>
      </p:sp>
      <p:sp>
        <p:nvSpPr>
          <p:cNvPr id="3" name="文本占位符 2"/>
          <p:cNvSpPr>
            <a:spLocks noGrp="1"/>
          </p:cNvSpPr>
          <p:nvPr>
            <p:ph type="body" idx="1"/>
          </p:nvPr>
        </p:nvSpPr>
        <p:spPr>
          <a:xfrm>
            <a:off x="831866" y="4589617"/>
            <a:ext cx="10515799" cy="1500237"/>
          </a:xfrm>
          <a:prstGeom prst="rect">
            <a:avLst/>
          </a:prstGeom>
        </p:spPr>
        <p:txBody>
          <a:bodyPr/>
          <a:lstStyle>
            <a:lvl1pPr marL="0" indent="0">
              <a:buNone/>
              <a:defRPr sz="2392">
                <a:solidFill>
                  <a:schemeClr val="tx1">
                    <a:tint val="75000"/>
                  </a:schemeClr>
                </a:solidFill>
              </a:defRPr>
            </a:lvl1pPr>
            <a:lvl2pPr marL="455414" indent="0">
              <a:buNone/>
              <a:defRPr sz="1990">
                <a:solidFill>
                  <a:schemeClr val="tx1">
                    <a:tint val="75000"/>
                  </a:schemeClr>
                </a:solidFill>
              </a:defRPr>
            </a:lvl2pPr>
            <a:lvl3pPr marL="910827" indent="0">
              <a:buNone/>
              <a:defRPr sz="1791">
                <a:solidFill>
                  <a:schemeClr val="tx1">
                    <a:tint val="75000"/>
                  </a:schemeClr>
                </a:solidFill>
              </a:defRPr>
            </a:lvl3pPr>
            <a:lvl4pPr marL="1366241" indent="0">
              <a:buNone/>
              <a:defRPr sz="1592">
                <a:solidFill>
                  <a:schemeClr val="tx1">
                    <a:tint val="75000"/>
                  </a:schemeClr>
                </a:solidFill>
              </a:defRPr>
            </a:lvl4pPr>
            <a:lvl5pPr marL="1821195" indent="0">
              <a:buNone/>
              <a:defRPr sz="1592">
                <a:solidFill>
                  <a:schemeClr val="tx1">
                    <a:tint val="75000"/>
                  </a:schemeClr>
                </a:solidFill>
              </a:defRPr>
            </a:lvl5pPr>
            <a:lvl6pPr marL="2276608" indent="0">
              <a:buNone/>
              <a:defRPr sz="1592">
                <a:solidFill>
                  <a:schemeClr val="tx1">
                    <a:tint val="75000"/>
                  </a:schemeClr>
                </a:solidFill>
              </a:defRPr>
            </a:lvl6pPr>
            <a:lvl7pPr marL="2732022" indent="0">
              <a:buNone/>
              <a:defRPr sz="1592">
                <a:solidFill>
                  <a:schemeClr val="tx1">
                    <a:tint val="75000"/>
                  </a:schemeClr>
                </a:solidFill>
              </a:defRPr>
            </a:lvl7pPr>
            <a:lvl8pPr marL="3187435" indent="0">
              <a:buNone/>
              <a:defRPr sz="1592">
                <a:solidFill>
                  <a:schemeClr val="tx1">
                    <a:tint val="75000"/>
                  </a:schemeClr>
                </a:solidFill>
              </a:defRPr>
            </a:lvl8pPr>
            <a:lvl9pPr marL="3642849" indent="0">
              <a:buNone/>
              <a:defRPr sz="1592">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494672923"/>
      </p:ext>
    </p:extLst>
  </p:cSld>
  <p:clrMapOvr>
    <a:masterClrMapping/>
  </p:clrMapOvr>
  <p:transition advClick="0" advTm="3000">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317" y="1825686"/>
            <a:ext cx="5181698"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4174013"/>
      </p:ext>
    </p:extLst>
  </p:cSld>
  <p:clrMapOvr>
    <a:masterClrMapping/>
  </p:clrMapOvr>
  <p:transition advClick="0" advTm="3000">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4" y="365138"/>
            <a:ext cx="1051579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96" y="1778497"/>
            <a:ext cx="4873666" cy="823940"/>
          </a:xfrm>
          <a:prstGeom prst="rect">
            <a:avLst/>
          </a:prstGeom>
        </p:spPr>
        <p:txBody>
          <a:bodyPr anchor="ctr" anchorCtr="0"/>
          <a:lstStyle>
            <a:lvl1pPr marL="0" indent="0">
              <a:buNone/>
              <a:defRPr sz="2790"/>
            </a:lvl1pPr>
            <a:lvl2pPr marL="455414" indent="0">
              <a:buNone/>
              <a:defRPr sz="2392"/>
            </a:lvl2pPr>
            <a:lvl3pPr marL="910827" indent="0">
              <a:buNone/>
              <a:defRPr sz="1990"/>
            </a:lvl3pPr>
            <a:lvl4pPr marL="1366241" indent="0">
              <a:buNone/>
              <a:defRPr sz="1791"/>
            </a:lvl4pPr>
            <a:lvl5pPr marL="1821195" indent="0">
              <a:buNone/>
              <a:defRPr sz="1791"/>
            </a:lvl5pPr>
            <a:lvl6pPr marL="2276608" indent="0">
              <a:buNone/>
              <a:defRPr sz="1791"/>
            </a:lvl6pPr>
            <a:lvl7pPr marL="2732022" indent="0">
              <a:buNone/>
              <a:defRPr sz="1791"/>
            </a:lvl7pPr>
            <a:lvl8pPr marL="3187435" indent="0">
              <a:buNone/>
              <a:defRPr sz="1791"/>
            </a:lvl8pPr>
            <a:lvl9pPr marL="3642849" indent="0">
              <a:buNone/>
              <a:defRPr sz="1791"/>
            </a:lvl9pPr>
          </a:lstStyle>
          <a:p>
            <a:pPr lvl="0"/>
            <a:r>
              <a:rPr lang="zh-CN" altLang="en-US"/>
              <a:t>单击此处编辑母版文本样式</a:t>
            </a:r>
          </a:p>
        </p:txBody>
      </p:sp>
      <p:sp>
        <p:nvSpPr>
          <p:cNvPr id="4" name="内容占位符 3"/>
          <p:cNvSpPr>
            <a:spLocks noGrp="1"/>
          </p:cNvSpPr>
          <p:nvPr>
            <p:ph sz="half" idx="2"/>
          </p:nvPr>
        </p:nvSpPr>
        <p:spPr>
          <a:xfrm>
            <a:off x="1186796" y="2665468"/>
            <a:ext cx="4873666"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7056" y="1778497"/>
            <a:ext cx="4897669" cy="823940"/>
          </a:xfrm>
          <a:prstGeom prst="rect">
            <a:avLst/>
          </a:prstGeom>
        </p:spPr>
        <p:txBody>
          <a:bodyPr anchor="ctr" anchorCtr="0"/>
          <a:lstStyle>
            <a:lvl1pPr marL="0" indent="0">
              <a:buNone/>
              <a:defRPr sz="2790"/>
            </a:lvl1pPr>
            <a:lvl2pPr marL="455414" indent="0">
              <a:buNone/>
              <a:defRPr sz="2392"/>
            </a:lvl2pPr>
            <a:lvl3pPr marL="910827" indent="0">
              <a:buNone/>
              <a:defRPr sz="1990"/>
            </a:lvl3pPr>
            <a:lvl4pPr marL="1366241" indent="0">
              <a:buNone/>
              <a:defRPr sz="1791"/>
            </a:lvl4pPr>
            <a:lvl5pPr marL="1821195" indent="0">
              <a:buNone/>
              <a:defRPr sz="1791"/>
            </a:lvl5pPr>
            <a:lvl6pPr marL="2276608" indent="0">
              <a:buNone/>
              <a:defRPr sz="1791"/>
            </a:lvl6pPr>
            <a:lvl7pPr marL="2732022" indent="0">
              <a:buNone/>
              <a:defRPr sz="1791"/>
            </a:lvl7pPr>
            <a:lvl8pPr marL="3187435" indent="0">
              <a:buNone/>
              <a:defRPr sz="1791"/>
            </a:lvl8pPr>
            <a:lvl9pPr marL="3642849" indent="0">
              <a:buNone/>
              <a:defRPr sz="1791"/>
            </a:lvl9pPr>
          </a:lstStyle>
          <a:p>
            <a:pPr lvl="0"/>
            <a:r>
              <a:rPr lang="zh-CN" altLang="en-US"/>
              <a:t>单击此处编辑母版文本样式</a:t>
            </a:r>
          </a:p>
        </p:txBody>
      </p:sp>
      <p:sp>
        <p:nvSpPr>
          <p:cNvPr id="6" name="内容占位符 5"/>
          <p:cNvSpPr>
            <a:spLocks noGrp="1"/>
          </p:cNvSpPr>
          <p:nvPr>
            <p:ph sz="quarter" idx="4"/>
          </p:nvPr>
        </p:nvSpPr>
        <p:spPr>
          <a:xfrm>
            <a:off x="6257056" y="2665468"/>
            <a:ext cx="489766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91883663"/>
      </p:ext>
    </p:extLst>
  </p:cSld>
  <p:clrMapOvr>
    <a:masterClrMapping/>
  </p:clrMapOvr>
  <p:transition advClick="0" advTm="3000">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53634421"/>
      </p:ext>
    </p:extLst>
  </p:cSld>
  <p:clrMapOvr>
    <a:masterClrMapping/>
  </p:clrMapOvr>
  <p:transition advClick="0" advTm="3000">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809880"/>
      </p:ext>
    </p:extLst>
  </p:cSld>
  <p:clrMapOvr>
    <a:masterClrMapping/>
  </p:clrMapOvr>
  <p:transition advClick="0"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A63FA-0414-9246-8B75-023156279402}"/>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8691298E-5B21-834F-940E-FA2430C60A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2AF155-5874-4145-89B8-C80A1C9F44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991A1C8C-993B-3847-A6D5-D1E4EB3B2F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0429A7-9D2F-B749-83AF-96FBF96D00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4DB9588A-F38C-6E4F-B953-C7E8DDD49BFB}"/>
              </a:ext>
            </a:extLst>
          </p:cNvPr>
          <p:cNvSpPr>
            <a:spLocks noGrp="1"/>
          </p:cNvSpPr>
          <p:nvPr>
            <p:ph type="dt" sz="half" idx="10"/>
          </p:nvPr>
        </p:nvSpPr>
        <p:spPr/>
        <p:txBody>
          <a:bodyPr/>
          <a:lstStyle/>
          <a:p>
            <a:fld id="{306B571D-7E80-3647-A9D8-8D0C3BC7C239}" type="datetimeFigureOut">
              <a:rPr lang="en-VN" smtClean="0"/>
              <a:t>4/10/23</a:t>
            </a:fld>
            <a:endParaRPr lang="en-VN"/>
          </a:p>
        </p:txBody>
      </p:sp>
      <p:sp>
        <p:nvSpPr>
          <p:cNvPr id="8" name="Footer Placeholder 7">
            <a:extLst>
              <a:ext uri="{FF2B5EF4-FFF2-40B4-BE49-F238E27FC236}">
                <a16:creationId xmlns:a16="http://schemas.microsoft.com/office/drawing/2014/main" id="{5D9D4A26-FEB6-7D4B-8D26-FCC67E92FD7F}"/>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811D0488-1E29-B34B-9E56-0AD4B2054C21}"/>
              </a:ext>
            </a:extLst>
          </p:cNvPr>
          <p:cNvSpPr>
            <a:spLocks noGrp="1"/>
          </p:cNvSpPr>
          <p:nvPr>
            <p:ph type="sldNum" sz="quarter" idx="12"/>
          </p:nvPr>
        </p:nvSpPr>
        <p:spPr/>
        <p:txBody>
          <a:bodyPr/>
          <a:lstStyle/>
          <a:p>
            <a:fld id="{152AE9B3-9273-284E-8A04-D1AD5D06271C}" type="slidenum">
              <a:rPr lang="en-VN" smtClean="0"/>
              <a:t>‹#›</a:t>
            </a:fld>
            <a:endParaRPr lang="en-VN"/>
          </a:p>
        </p:txBody>
      </p:sp>
    </p:spTree>
    <p:extLst>
      <p:ext uri="{BB962C8B-B14F-4D97-AF65-F5344CB8AC3E}">
        <p14:creationId xmlns:p14="http://schemas.microsoft.com/office/powerpoint/2010/main" val="34954053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4" y="457216"/>
            <a:ext cx="3932311" cy="1600253"/>
          </a:xfrm>
          <a:prstGeom prst="rect">
            <a:avLst/>
          </a:prstGeom>
        </p:spPr>
        <p:txBody>
          <a:bodyPr anchor="b"/>
          <a:lstStyle>
            <a:lvl1pPr>
              <a:defRPr sz="3188"/>
            </a:lvl1pPr>
          </a:lstStyle>
          <a:p>
            <a:r>
              <a:rPr lang="zh-CN" altLang="en-US"/>
              <a:t>单击此处编辑母版标题样式</a:t>
            </a:r>
          </a:p>
        </p:txBody>
      </p:sp>
      <p:sp>
        <p:nvSpPr>
          <p:cNvPr id="3" name="内容占位符 2"/>
          <p:cNvSpPr>
            <a:spLocks noGrp="1"/>
          </p:cNvSpPr>
          <p:nvPr>
            <p:ph idx="1"/>
          </p:nvPr>
        </p:nvSpPr>
        <p:spPr>
          <a:xfrm>
            <a:off x="5183287" y="987458"/>
            <a:ext cx="6172317" cy="4873788"/>
          </a:xfrm>
          <a:prstGeom prst="rect">
            <a:avLst/>
          </a:prstGeom>
        </p:spPr>
        <p:txBody>
          <a:bodyPr/>
          <a:lstStyle>
            <a:lvl1pPr>
              <a:defRPr sz="3188"/>
            </a:lvl1pPr>
            <a:lvl2pPr>
              <a:defRPr sz="2790"/>
            </a:lvl2pPr>
            <a:lvl3pPr>
              <a:defRPr sz="2392"/>
            </a:lvl3pPr>
            <a:lvl4pPr>
              <a:defRPr sz="1990"/>
            </a:lvl4pPr>
            <a:lvl5pPr>
              <a:defRPr sz="1990"/>
            </a:lvl5pPr>
            <a:lvl6pPr>
              <a:defRPr sz="1990"/>
            </a:lvl6pPr>
            <a:lvl7pPr>
              <a:defRPr sz="1990"/>
            </a:lvl7pPr>
            <a:lvl8pPr>
              <a:defRPr sz="1990"/>
            </a:lvl8pPr>
            <a:lvl9pPr>
              <a:defRPr sz="199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804" y="2057469"/>
            <a:ext cx="3932311" cy="3811716"/>
          </a:xfrm>
          <a:prstGeom prst="rect">
            <a:avLst/>
          </a:prstGeom>
        </p:spPr>
        <p:txBody>
          <a:bodyPr/>
          <a:lstStyle>
            <a:lvl1pPr marL="0" indent="0">
              <a:buNone/>
              <a:defRPr sz="1592"/>
            </a:lvl1pPr>
            <a:lvl2pPr marL="455414" indent="0">
              <a:buNone/>
              <a:defRPr sz="1393"/>
            </a:lvl2pPr>
            <a:lvl3pPr marL="910827" indent="0">
              <a:buNone/>
              <a:defRPr sz="1194"/>
            </a:lvl3pPr>
            <a:lvl4pPr marL="1366241" indent="0">
              <a:buNone/>
              <a:defRPr sz="995"/>
            </a:lvl4pPr>
            <a:lvl5pPr marL="1821195" indent="0">
              <a:buNone/>
              <a:defRPr sz="995"/>
            </a:lvl5pPr>
            <a:lvl6pPr marL="2276608" indent="0">
              <a:buNone/>
              <a:defRPr sz="995"/>
            </a:lvl6pPr>
            <a:lvl7pPr marL="2732022" indent="0">
              <a:buNone/>
              <a:defRPr sz="995"/>
            </a:lvl7pPr>
            <a:lvl8pPr marL="3187435" indent="0">
              <a:buNone/>
              <a:defRPr sz="995"/>
            </a:lvl8pPr>
            <a:lvl9pPr marL="3642849" indent="0">
              <a:buNone/>
              <a:defRPr sz="995"/>
            </a:lvl9pPr>
          </a:lstStyle>
          <a:p>
            <a:pPr lvl="0"/>
            <a:r>
              <a:rPr lang="zh-CN" altLang="en-US"/>
              <a:t>单击此处编辑母版文本样式</a:t>
            </a:r>
          </a:p>
        </p:txBody>
      </p:sp>
    </p:spTree>
    <p:extLst>
      <p:ext uri="{BB962C8B-B14F-4D97-AF65-F5344CB8AC3E}">
        <p14:creationId xmlns:p14="http://schemas.microsoft.com/office/powerpoint/2010/main" val="4027724469"/>
      </p:ext>
    </p:extLst>
  </p:cSld>
  <p:clrMapOvr>
    <a:masterClrMapping/>
  </p:clrMapOvr>
  <p:transition advClick="0" advTm="3000">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4" y="457216"/>
            <a:ext cx="4165428" cy="1600253"/>
          </a:xfrm>
          <a:prstGeom prst="rect">
            <a:avLst/>
          </a:prstGeom>
        </p:spPr>
        <p:txBody>
          <a:bodyPr anchor="b"/>
          <a:lstStyle>
            <a:lvl1pPr>
              <a:defRPr sz="3188"/>
            </a:lvl1pPr>
          </a:lstStyle>
          <a:p>
            <a:r>
              <a:rPr lang="zh-CN" altLang="en-US"/>
              <a:t>单击此处编辑母版标题样式</a:t>
            </a:r>
          </a:p>
        </p:txBody>
      </p:sp>
      <p:sp>
        <p:nvSpPr>
          <p:cNvPr id="3" name="图片占位符 2"/>
          <p:cNvSpPr>
            <a:spLocks noGrp="1"/>
          </p:cNvSpPr>
          <p:nvPr>
            <p:ph type="pic" idx="1"/>
          </p:nvPr>
        </p:nvSpPr>
        <p:spPr>
          <a:xfrm>
            <a:off x="5183287" y="457216"/>
            <a:ext cx="6172317" cy="5404031"/>
          </a:xfrm>
          <a:prstGeom prst="rect">
            <a:avLst/>
          </a:prstGeom>
        </p:spPr>
        <p:txBody>
          <a:bodyPr/>
          <a:lstStyle>
            <a:lvl1pPr marL="0" indent="0">
              <a:buNone/>
              <a:defRPr sz="3188"/>
            </a:lvl1pPr>
            <a:lvl2pPr marL="455414" indent="0">
              <a:buNone/>
              <a:defRPr sz="2790"/>
            </a:lvl2pPr>
            <a:lvl3pPr marL="910827" indent="0">
              <a:buNone/>
              <a:defRPr sz="2392"/>
            </a:lvl3pPr>
            <a:lvl4pPr marL="1366241" indent="0">
              <a:buNone/>
              <a:defRPr sz="1990"/>
            </a:lvl4pPr>
            <a:lvl5pPr marL="1821195" indent="0">
              <a:buNone/>
              <a:defRPr sz="1990"/>
            </a:lvl5pPr>
            <a:lvl6pPr marL="2276608" indent="0">
              <a:buNone/>
              <a:defRPr sz="1990"/>
            </a:lvl6pPr>
            <a:lvl7pPr marL="2732022" indent="0">
              <a:buNone/>
              <a:defRPr sz="1990"/>
            </a:lvl7pPr>
            <a:lvl8pPr marL="3187435" indent="0">
              <a:buNone/>
              <a:defRPr sz="1990"/>
            </a:lvl8pPr>
            <a:lvl9pPr marL="3642849" indent="0">
              <a:buNone/>
              <a:defRPr sz="1990"/>
            </a:lvl9pPr>
          </a:lstStyle>
          <a:p>
            <a:endParaRPr lang="zh-CN" altLang="en-US"/>
          </a:p>
        </p:txBody>
      </p:sp>
      <p:sp>
        <p:nvSpPr>
          <p:cNvPr id="4" name="文本占位符 3"/>
          <p:cNvSpPr>
            <a:spLocks noGrp="1"/>
          </p:cNvSpPr>
          <p:nvPr>
            <p:ph type="body" sz="half" idx="2"/>
          </p:nvPr>
        </p:nvSpPr>
        <p:spPr>
          <a:xfrm>
            <a:off x="839804" y="2057469"/>
            <a:ext cx="4165428" cy="3811716"/>
          </a:xfrm>
          <a:prstGeom prst="rect">
            <a:avLst/>
          </a:prstGeom>
        </p:spPr>
        <p:txBody>
          <a:bodyPr/>
          <a:lstStyle>
            <a:lvl1pPr marL="0" indent="0">
              <a:buNone/>
              <a:defRPr sz="1990"/>
            </a:lvl1pPr>
            <a:lvl2pPr marL="455414" indent="0">
              <a:buNone/>
              <a:defRPr sz="1791"/>
            </a:lvl2pPr>
            <a:lvl3pPr marL="910827" indent="0">
              <a:buNone/>
              <a:defRPr sz="1592"/>
            </a:lvl3pPr>
            <a:lvl4pPr marL="1366241" indent="0">
              <a:buNone/>
              <a:defRPr sz="1393"/>
            </a:lvl4pPr>
            <a:lvl5pPr marL="1821195" indent="0">
              <a:buNone/>
              <a:defRPr sz="1393"/>
            </a:lvl5pPr>
            <a:lvl6pPr marL="2276608" indent="0">
              <a:buNone/>
              <a:defRPr sz="1393"/>
            </a:lvl6pPr>
            <a:lvl7pPr marL="2732022" indent="0">
              <a:buNone/>
              <a:defRPr sz="1393"/>
            </a:lvl7pPr>
            <a:lvl8pPr marL="3187435" indent="0">
              <a:buNone/>
              <a:defRPr sz="1393"/>
            </a:lvl8pPr>
            <a:lvl9pPr marL="3642849" indent="0">
              <a:buNone/>
              <a:defRPr sz="1393"/>
            </a:lvl9pPr>
          </a:lstStyle>
          <a:p>
            <a:pPr lvl="0"/>
            <a:r>
              <a:rPr lang="zh-CN" altLang="en-US"/>
              <a:t>单击此处编辑母版文本样式</a:t>
            </a:r>
          </a:p>
        </p:txBody>
      </p:sp>
    </p:spTree>
    <p:extLst>
      <p:ext uri="{BB962C8B-B14F-4D97-AF65-F5344CB8AC3E}">
        <p14:creationId xmlns:p14="http://schemas.microsoft.com/office/powerpoint/2010/main" val="2211668193"/>
      </p:ext>
    </p:extLst>
  </p:cSld>
  <p:clrMapOvr>
    <a:masterClrMapping/>
  </p:clrMapOvr>
  <p:transition advClick="0" advTm="3000">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332226" y="1158127"/>
            <a:ext cx="5980067"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67128672"/>
      </p:ext>
    </p:extLst>
  </p:cSld>
  <p:clrMapOvr>
    <a:masterClrMapping/>
  </p:clrMapOvr>
  <p:transition advClick="0" advTm="3000">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065" y="365138"/>
            <a:ext cx="2628950"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6" y="365138"/>
            <a:ext cx="7734446"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6625345"/>
      </p:ext>
    </p:extLst>
  </p:cSld>
  <p:clrMapOvr>
    <a:masterClrMapping/>
  </p:clrMapOvr>
  <p:transition advClick="0" advTm="3000">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7517853"/>
      </p:ext>
    </p:extLst>
  </p:cSld>
  <p:clrMapOvr>
    <a:masterClrMapping/>
  </p:clrMapOvr>
  <p:transition advClick="0"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F71B1-ABB9-FA4F-A091-A495731F488E}"/>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FC43B372-9D3C-0242-AF84-5BB84FB739C5}"/>
              </a:ext>
            </a:extLst>
          </p:cNvPr>
          <p:cNvSpPr>
            <a:spLocks noGrp="1"/>
          </p:cNvSpPr>
          <p:nvPr>
            <p:ph type="dt" sz="half" idx="10"/>
          </p:nvPr>
        </p:nvSpPr>
        <p:spPr/>
        <p:txBody>
          <a:bodyPr/>
          <a:lstStyle/>
          <a:p>
            <a:fld id="{306B571D-7E80-3647-A9D8-8D0C3BC7C239}" type="datetimeFigureOut">
              <a:rPr lang="en-VN" smtClean="0"/>
              <a:t>4/10/23</a:t>
            </a:fld>
            <a:endParaRPr lang="en-VN"/>
          </a:p>
        </p:txBody>
      </p:sp>
      <p:sp>
        <p:nvSpPr>
          <p:cNvPr id="4" name="Footer Placeholder 3">
            <a:extLst>
              <a:ext uri="{FF2B5EF4-FFF2-40B4-BE49-F238E27FC236}">
                <a16:creationId xmlns:a16="http://schemas.microsoft.com/office/drawing/2014/main" id="{440A6232-DBAD-934A-A2DE-8A4290FCAE82}"/>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5978879E-00FF-E54B-BD45-CF231F4A05E6}"/>
              </a:ext>
            </a:extLst>
          </p:cNvPr>
          <p:cNvSpPr>
            <a:spLocks noGrp="1"/>
          </p:cNvSpPr>
          <p:nvPr>
            <p:ph type="sldNum" sz="quarter" idx="12"/>
          </p:nvPr>
        </p:nvSpPr>
        <p:spPr/>
        <p:txBody>
          <a:bodyPr/>
          <a:lstStyle/>
          <a:p>
            <a:fld id="{152AE9B3-9273-284E-8A04-D1AD5D06271C}" type="slidenum">
              <a:rPr lang="en-VN" smtClean="0"/>
              <a:t>‹#›</a:t>
            </a:fld>
            <a:endParaRPr lang="en-VN"/>
          </a:p>
        </p:txBody>
      </p:sp>
    </p:spTree>
    <p:extLst>
      <p:ext uri="{BB962C8B-B14F-4D97-AF65-F5344CB8AC3E}">
        <p14:creationId xmlns:p14="http://schemas.microsoft.com/office/powerpoint/2010/main" val="1403507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67B50F-8ACE-EE4C-801B-5A0CEB6DC74B}"/>
              </a:ext>
            </a:extLst>
          </p:cNvPr>
          <p:cNvSpPr>
            <a:spLocks noGrp="1"/>
          </p:cNvSpPr>
          <p:nvPr>
            <p:ph type="dt" sz="half" idx="10"/>
          </p:nvPr>
        </p:nvSpPr>
        <p:spPr/>
        <p:txBody>
          <a:bodyPr/>
          <a:lstStyle/>
          <a:p>
            <a:fld id="{306B571D-7E80-3647-A9D8-8D0C3BC7C239}" type="datetimeFigureOut">
              <a:rPr lang="en-VN" smtClean="0"/>
              <a:t>4/10/23</a:t>
            </a:fld>
            <a:endParaRPr lang="en-VN"/>
          </a:p>
        </p:txBody>
      </p:sp>
      <p:sp>
        <p:nvSpPr>
          <p:cNvPr id="3" name="Footer Placeholder 2">
            <a:extLst>
              <a:ext uri="{FF2B5EF4-FFF2-40B4-BE49-F238E27FC236}">
                <a16:creationId xmlns:a16="http://schemas.microsoft.com/office/drawing/2014/main" id="{727479B0-2EE4-9545-89DB-084945CF39BA}"/>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84BA4598-A7C5-8345-9F26-00220DC5EB03}"/>
              </a:ext>
            </a:extLst>
          </p:cNvPr>
          <p:cNvSpPr>
            <a:spLocks noGrp="1"/>
          </p:cNvSpPr>
          <p:nvPr>
            <p:ph type="sldNum" sz="quarter" idx="12"/>
          </p:nvPr>
        </p:nvSpPr>
        <p:spPr/>
        <p:txBody>
          <a:bodyPr/>
          <a:lstStyle/>
          <a:p>
            <a:fld id="{152AE9B3-9273-284E-8A04-D1AD5D06271C}" type="slidenum">
              <a:rPr lang="en-VN" smtClean="0"/>
              <a:t>‹#›</a:t>
            </a:fld>
            <a:endParaRPr lang="en-VN"/>
          </a:p>
        </p:txBody>
      </p:sp>
    </p:spTree>
    <p:extLst>
      <p:ext uri="{BB962C8B-B14F-4D97-AF65-F5344CB8AC3E}">
        <p14:creationId xmlns:p14="http://schemas.microsoft.com/office/powerpoint/2010/main" val="1997229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99E0-A0FF-F14A-93CF-2251379392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6DE5393F-8D88-C443-BA75-B09674E585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672CA3BB-956C-F742-B58A-CC7C5DCBEE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11153F-6035-E44F-B671-05EDBB86BDA6}"/>
              </a:ext>
            </a:extLst>
          </p:cNvPr>
          <p:cNvSpPr>
            <a:spLocks noGrp="1"/>
          </p:cNvSpPr>
          <p:nvPr>
            <p:ph type="dt" sz="half" idx="10"/>
          </p:nvPr>
        </p:nvSpPr>
        <p:spPr/>
        <p:txBody>
          <a:bodyPr/>
          <a:lstStyle/>
          <a:p>
            <a:fld id="{306B571D-7E80-3647-A9D8-8D0C3BC7C239}" type="datetimeFigureOut">
              <a:rPr lang="en-VN" smtClean="0"/>
              <a:t>4/10/23</a:t>
            </a:fld>
            <a:endParaRPr lang="en-VN"/>
          </a:p>
        </p:txBody>
      </p:sp>
      <p:sp>
        <p:nvSpPr>
          <p:cNvPr id="6" name="Footer Placeholder 5">
            <a:extLst>
              <a:ext uri="{FF2B5EF4-FFF2-40B4-BE49-F238E27FC236}">
                <a16:creationId xmlns:a16="http://schemas.microsoft.com/office/drawing/2014/main" id="{85C10A39-64FC-9E45-9E3B-F242480D148F}"/>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CDE42E78-B858-4F48-8209-336BB87CA737}"/>
              </a:ext>
            </a:extLst>
          </p:cNvPr>
          <p:cNvSpPr>
            <a:spLocks noGrp="1"/>
          </p:cNvSpPr>
          <p:nvPr>
            <p:ph type="sldNum" sz="quarter" idx="12"/>
          </p:nvPr>
        </p:nvSpPr>
        <p:spPr/>
        <p:txBody>
          <a:bodyPr/>
          <a:lstStyle/>
          <a:p>
            <a:fld id="{152AE9B3-9273-284E-8A04-D1AD5D06271C}" type="slidenum">
              <a:rPr lang="en-VN" smtClean="0"/>
              <a:t>‹#›</a:t>
            </a:fld>
            <a:endParaRPr lang="en-VN"/>
          </a:p>
        </p:txBody>
      </p:sp>
    </p:spTree>
    <p:extLst>
      <p:ext uri="{BB962C8B-B14F-4D97-AF65-F5344CB8AC3E}">
        <p14:creationId xmlns:p14="http://schemas.microsoft.com/office/powerpoint/2010/main" val="56749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EE421-57C7-D844-8F3F-F6FEF0A1E9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0AEC2CB7-FA98-F049-B0BA-4BFBC5FCA6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A178D217-36FB-5746-9BE8-460D70C4A0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7FBC1D-6E11-4642-B7B0-9183DBEA8573}"/>
              </a:ext>
            </a:extLst>
          </p:cNvPr>
          <p:cNvSpPr>
            <a:spLocks noGrp="1"/>
          </p:cNvSpPr>
          <p:nvPr>
            <p:ph type="dt" sz="half" idx="10"/>
          </p:nvPr>
        </p:nvSpPr>
        <p:spPr/>
        <p:txBody>
          <a:bodyPr/>
          <a:lstStyle/>
          <a:p>
            <a:fld id="{306B571D-7E80-3647-A9D8-8D0C3BC7C239}" type="datetimeFigureOut">
              <a:rPr lang="en-VN" smtClean="0"/>
              <a:t>4/10/23</a:t>
            </a:fld>
            <a:endParaRPr lang="en-VN"/>
          </a:p>
        </p:txBody>
      </p:sp>
      <p:sp>
        <p:nvSpPr>
          <p:cNvPr id="6" name="Footer Placeholder 5">
            <a:extLst>
              <a:ext uri="{FF2B5EF4-FFF2-40B4-BE49-F238E27FC236}">
                <a16:creationId xmlns:a16="http://schemas.microsoft.com/office/drawing/2014/main" id="{86FD0774-5DF6-F64A-9AC5-D7F4D8F71033}"/>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51D0F392-F16D-8342-A84D-B134F5846579}"/>
              </a:ext>
            </a:extLst>
          </p:cNvPr>
          <p:cNvSpPr>
            <a:spLocks noGrp="1"/>
          </p:cNvSpPr>
          <p:nvPr>
            <p:ph type="sldNum" sz="quarter" idx="12"/>
          </p:nvPr>
        </p:nvSpPr>
        <p:spPr/>
        <p:txBody>
          <a:bodyPr/>
          <a:lstStyle/>
          <a:p>
            <a:fld id="{152AE9B3-9273-284E-8A04-D1AD5D06271C}" type="slidenum">
              <a:rPr lang="en-VN" smtClean="0"/>
              <a:t>‹#›</a:t>
            </a:fld>
            <a:endParaRPr lang="en-VN"/>
          </a:p>
        </p:txBody>
      </p:sp>
    </p:spTree>
    <p:extLst>
      <p:ext uri="{BB962C8B-B14F-4D97-AF65-F5344CB8AC3E}">
        <p14:creationId xmlns:p14="http://schemas.microsoft.com/office/powerpoint/2010/main" val="3146956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DD2E64-55FA-ED4D-B2FD-94879F993F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434E87B6-3731-EA42-9082-6FF8266CBB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2117CF0A-5F52-7B48-874B-420252B259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B571D-7E80-3647-A9D8-8D0C3BC7C239}" type="datetimeFigureOut">
              <a:rPr lang="en-VN" smtClean="0"/>
              <a:t>4/10/23</a:t>
            </a:fld>
            <a:endParaRPr lang="en-VN"/>
          </a:p>
        </p:txBody>
      </p:sp>
      <p:sp>
        <p:nvSpPr>
          <p:cNvPr id="5" name="Footer Placeholder 4">
            <a:extLst>
              <a:ext uri="{FF2B5EF4-FFF2-40B4-BE49-F238E27FC236}">
                <a16:creationId xmlns:a16="http://schemas.microsoft.com/office/drawing/2014/main" id="{B5284E3A-6304-F64B-99F7-7E6A1A7235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4C266AE5-37A3-C74F-95F4-A5F191BC50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AE9B3-9273-284E-8A04-D1AD5D06271C}" type="slidenum">
              <a:rPr lang="en-VN" smtClean="0"/>
              <a:t>‹#›</a:t>
            </a:fld>
            <a:endParaRPr lang="en-VN"/>
          </a:p>
        </p:txBody>
      </p:sp>
    </p:spTree>
    <p:extLst>
      <p:ext uri="{BB962C8B-B14F-4D97-AF65-F5344CB8AC3E}">
        <p14:creationId xmlns:p14="http://schemas.microsoft.com/office/powerpoint/2010/main" val="3706952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10833" y="800767"/>
            <a:ext cx="9144000" cy="759200"/>
          </a:xfrm>
          <a:prstGeom prst="rect">
            <a:avLst/>
          </a:prstGeom>
          <a:noFill/>
          <a:ln>
            <a:noFill/>
          </a:ln>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1pPr>
            <a:lvl2pPr lvl="1">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2pPr>
            <a:lvl3pPr lvl="2">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3pPr>
            <a:lvl4pPr lvl="3">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4pPr>
            <a:lvl5pPr lvl="4">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5pPr>
            <a:lvl6pPr lvl="5">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6pPr>
            <a:lvl7pPr lvl="6">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7pPr>
            <a:lvl8pPr lvl="7">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8pPr>
            <a:lvl9pPr lvl="8">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9pPr>
          </a:lstStyle>
          <a:p>
            <a:endParaRPr/>
          </a:p>
        </p:txBody>
      </p:sp>
      <p:sp>
        <p:nvSpPr>
          <p:cNvPr id="7" name="Google Shape;7;p1"/>
          <p:cNvSpPr txBox="1">
            <a:spLocks noGrp="1"/>
          </p:cNvSpPr>
          <p:nvPr>
            <p:ph type="body" idx="1"/>
          </p:nvPr>
        </p:nvSpPr>
        <p:spPr>
          <a:xfrm>
            <a:off x="1073667" y="3662900"/>
            <a:ext cx="9776000" cy="23552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50209989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4/10/23</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5564652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图片 1031" descr="背景2"/>
          <p:cNvPicPr>
            <a:picLocks noChangeAspect="1"/>
          </p:cNvPicPr>
          <p:nvPr userDrawn="1"/>
        </p:nvPicPr>
        <p:blipFill>
          <a:blip r:embed="rId14"/>
          <a:stretch>
            <a:fillRect/>
          </a:stretch>
        </p:blipFill>
        <p:spPr>
          <a:xfrm>
            <a:off x="0" y="0"/>
            <a:ext cx="12190846" cy="6856851"/>
          </a:xfrm>
          <a:prstGeom prst="rect">
            <a:avLst/>
          </a:prstGeom>
          <a:noFill/>
          <a:ln w="9525">
            <a:noFill/>
          </a:ln>
        </p:spPr>
      </p:pic>
    </p:spTree>
    <p:extLst>
      <p:ext uri="{BB962C8B-B14F-4D97-AF65-F5344CB8AC3E}">
        <p14:creationId xmlns:p14="http://schemas.microsoft.com/office/powerpoint/2010/main" val="188249982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ransition advClick="0" advTm="3000">
    <p:random/>
  </p:transition>
  <p:hf sldNum="0" hdr="0"/>
  <p:txStyles>
    <p:title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p:titleStyle>
    <p:bodyStyle>
      <a:lvl1pPr marL="406701" lvl="0" indent="-406701" algn="l" defTabSz="1085915" eaLnBrk="1" fontAlgn="base" latinLnBrk="0" hangingPunct="1">
        <a:lnSpc>
          <a:spcPct val="100000"/>
        </a:lnSpc>
        <a:spcBef>
          <a:spcPct val="20000"/>
        </a:spcBef>
        <a:spcAft>
          <a:spcPct val="0"/>
        </a:spcAft>
        <a:buChar char="•"/>
        <a:defRPr sz="3763" b="0" i="0" u="none" kern="1200" baseline="0">
          <a:solidFill>
            <a:schemeClr val="tx1"/>
          </a:solidFill>
          <a:latin typeface="+mn-lt"/>
          <a:ea typeface="+mn-ea"/>
          <a:cs typeface="+mn-cs"/>
        </a:defRPr>
      </a:lvl1pPr>
      <a:lvl2pPr marL="882335" lvl="1" indent="-340067" algn="l" defTabSz="1085915" eaLnBrk="1" fontAlgn="base" latinLnBrk="0" hangingPunct="1">
        <a:lnSpc>
          <a:spcPct val="100000"/>
        </a:lnSpc>
        <a:spcBef>
          <a:spcPct val="20000"/>
        </a:spcBef>
        <a:spcAft>
          <a:spcPct val="0"/>
        </a:spcAft>
        <a:buChar char="–"/>
        <a:defRPr sz="3329" b="0" i="0" u="none" kern="1200" baseline="0">
          <a:solidFill>
            <a:schemeClr val="tx1"/>
          </a:solidFill>
          <a:latin typeface="+mn-lt"/>
          <a:ea typeface="+mn-ea"/>
          <a:cs typeface="+mn-cs"/>
        </a:defRPr>
      </a:lvl2pPr>
      <a:lvl3pPr marL="1357050" lvl="2" indent="-271134" algn="l" defTabSz="1085915" eaLnBrk="1" fontAlgn="base" latinLnBrk="0" hangingPunct="1">
        <a:lnSpc>
          <a:spcPct val="100000"/>
        </a:lnSpc>
        <a:spcBef>
          <a:spcPct val="20000"/>
        </a:spcBef>
        <a:spcAft>
          <a:spcPct val="0"/>
        </a:spcAft>
        <a:buChar char="•"/>
        <a:defRPr sz="2822" b="0" i="0" u="none" kern="1200" baseline="0">
          <a:solidFill>
            <a:schemeClr val="tx1"/>
          </a:solidFill>
          <a:latin typeface="+mn-lt"/>
          <a:ea typeface="+mn-ea"/>
          <a:cs typeface="+mn-cs"/>
        </a:defRPr>
      </a:lvl3pPr>
      <a:lvl4pPr marL="1900237" lvl="3" indent="-272053"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4pPr>
      <a:lvl5pPr marL="2442506" lvl="4" indent="-271134"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5pPr>
      <a:lvl6pPr marL="1819816" lvl="5"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6pPr>
      <a:lvl7pPr marL="2150692" lvl="6"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7pPr>
      <a:lvl8pPr marL="2481567" lvl="7"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8pPr>
      <a:lvl9pPr marL="2812443" lvl="8"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9pPr>
    </p:bodyStyle>
    <p:otherStyle>
      <a:lvl1pPr marL="0" lvl="0" indent="0" algn="l" defTabSz="661751" eaLnBrk="1" fontAlgn="base" latinLnBrk="0" hangingPunct="1">
        <a:lnSpc>
          <a:spcPct val="100000"/>
        </a:lnSpc>
        <a:spcBef>
          <a:spcPct val="0"/>
        </a:spcBef>
        <a:spcAft>
          <a:spcPct val="0"/>
        </a:spcAft>
        <a:buNone/>
        <a:defRPr sz="1303" b="0" i="0" u="none" kern="1200" baseline="0">
          <a:solidFill>
            <a:schemeClr val="tx1"/>
          </a:solidFill>
          <a:latin typeface="+mn-lt"/>
          <a:ea typeface="+mn-ea"/>
          <a:cs typeface="+mn-cs"/>
        </a:defRPr>
      </a:lvl1pPr>
      <a:lvl2pPr marL="330876" lvl="1"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2pPr>
      <a:lvl3pPr marL="661751" lvl="2"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3pPr>
      <a:lvl4pPr marL="992627" lvl="3"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4pPr>
      <a:lvl5pPr marL="1323503" lvl="4"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5pPr>
      <a:lvl6pPr marL="1654378" lvl="5"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6pPr>
      <a:lvl7pPr marL="1985254" lvl="6"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7pPr>
      <a:lvl8pPr marL="2316129" lvl="7"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8pPr>
      <a:lvl9pPr marL="2647005" lvl="8"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fif"/><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fif"/><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fi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4.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4.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customXml" Target="../ink/ink4.xml"/><Relationship Id="rId18" Type="http://schemas.openxmlformats.org/officeDocument/2006/relationships/customXml" Target="../ink/ink9.xml"/><Relationship Id="rId3" Type="http://schemas.openxmlformats.org/officeDocument/2006/relationships/image" Target="../media/image22.png"/><Relationship Id="rId7" Type="http://schemas.openxmlformats.org/officeDocument/2006/relationships/customXml" Target="../ink/ink3.xml"/><Relationship Id="rId12" Type="http://schemas.microsoft.com/office/2007/relationships/diagramDrawing" Target="../diagrams/drawing1.xml"/><Relationship Id="rId17" Type="http://schemas.openxmlformats.org/officeDocument/2006/relationships/customXml" Target="../ink/ink8.xml"/><Relationship Id="rId2" Type="http://schemas.openxmlformats.org/officeDocument/2006/relationships/notesSlide" Target="../notesSlides/notesSlide12.xml"/><Relationship Id="rId16" Type="http://schemas.openxmlformats.org/officeDocument/2006/relationships/customXml" Target="../ink/ink7.xml"/><Relationship Id="rId1" Type="http://schemas.openxmlformats.org/officeDocument/2006/relationships/slideLayout" Target="../slideLayouts/slideLayout44.xml"/><Relationship Id="rId6" Type="http://schemas.openxmlformats.org/officeDocument/2006/relationships/customXml" Target="../ink/ink2.xml"/><Relationship Id="rId11" Type="http://schemas.openxmlformats.org/officeDocument/2006/relationships/diagramColors" Target="../diagrams/colors1.xml"/><Relationship Id="rId5" Type="http://schemas.openxmlformats.org/officeDocument/2006/relationships/image" Target="../media/image23.png"/><Relationship Id="rId15" Type="http://schemas.openxmlformats.org/officeDocument/2006/relationships/customXml" Target="../ink/ink6.xml"/><Relationship Id="rId10" Type="http://schemas.openxmlformats.org/officeDocument/2006/relationships/diagramQuickStyle" Target="../diagrams/quickStyle1.xml"/><Relationship Id="rId4" Type="http://schemas.openxmlformats.org/officeDocument/2006/relationships/customXml" Target="../ink/ink1.xml"/><Relationship Id="rId9" Type="http://schemas.openxmlformats.org/officeDocument/2006/relationships/diagramLayout" Target="../diagrams/layout1.xml"/><Relationship Id="rId14" Type="http://schemas.openxmlformats.org/officeDocument/2006/relationships/customXml" Target="../ink/ink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pSp>
        <p:nvGrpSpPr>
          <p:cNvPr id="147" name="Google Shape;147;p27"/>
          <p:cNvGrpSpPr/>
          <p:nvPr/>
        </p:nvGrpSpPr>
        <p:grpSpPr>
          <a:xfrm>
            <a:off x="1405700" y="635859"/>
            <a:ext cx="9380600" cy="4008131"/>
            <a:chOff x="1054279" y="745055"/>
            <a:chExt cx="7035450" cy="3006098"/>
          </a:xfrm>
        </p:grpSpPr>
        <p:sp>
          <p:nvSpPr>
            <p:cNvPr id="148" name="Google Shape;148;p27"/>
            <p:cNvSpPr/>
            <p:nvPr/>
          </p:nvSpPr>
          <p:spPr>
            <a:xfrm rot="296113">
              <a:off x="1072560" y="1406042"/>
              <a:ext cx="6875677" cy="2331400"/>
            </a:xfrm>
            <a:custGeom>
              <a:avLst/>
              <a:gdLst/>
              <a:ahLst/>
              <a:cxnLst/>
              <a:rect l="l" t="t" r="r" b="b"/>
              <a:pathLst>
                <a:path w="61712" h="36194" extrusionOk="0">
                  <a:moveTo>
                    <a:pt x="56975" y="1"/>
                  </a:moveTo>
                  <a:lnTo>
                    <a:pt x="1" y="5705"/>
                  </a:lnTo>
                  <a:lnTo>
                    <a:pt x="4737" y="36194"/>
                  </a:lnTo>
                  <a:lnTo>
                    <a:pt x="61711" y="30489"/>
                  </a:lnTo>
                  <a:lnTo>
                    <a:pt x="56975" y="1"/>
                  </a:lnTo>
                  <a:close/>
                </a:path>
              </a:pathLst>
            </a:custGeom>
            <a:solidFill>
              <a:srgbClr val="D9D9D9">
                <a:alpha val="56250"/>
              </a:srgbClr>
            </a:solidFill>
            <a:ln>
              <a:noFill/>
            </a:ln>
          </p:spPr>
          <p:txBody>
            <a:bodyPr spcFirstLastPara="1" wrap="square" lIns="121900" tIns="121900" rIns="121900" bIns="121900" anchor="ctr" anchorCtr="0">
              <a:noAutofit/>
            </a:bodyPr>
            <a:lstStyle/>
            <a:p>
              <a:endParaRPr sz="2400"/>
            </a:p>
          </p:txBody>
        </p:sp>
        <p:grpSp>
          <p:nvGrpSpPr>
            <p:cNvPr id="149" name="Google Shape;149;p27"/>
            <p:cNvGrpSpPr/>
            <p:nvPr/>
          </p:nvGrpSpPr>
          <p:grpSpPr>
            <a:xfrm>
              <a:off x="1054279" y="745055"/>
              <a:ext cx="7035450" cy="3006098"/>
              <a:chOff x="1054279" y="745055"/>
              <a:chExt cx="7035450" cy="3006098"/>
            </a:xfrm>
          </p:grpSpPr>
          <p:sp>
            <p:nvSpPr>
              <p:cNvPr id="150" name="Google Shape;150;p27"/>
              <p:cNvSpPr/>
              <p:nvPr/>
            </p:nvSpPr>
            <p:spPr>
              <a:xfrm rot="296148">
                <a:off x="1054279" y="745055"/>
                <a:ext cx="7035450" cy="3006098"/>
              </a:xfrm>
              <a:custGeom>
                <a:avLst/>
                <a:gdLst/>
                <a:ahLst/>
                <a:cxnLst/>
                <a:rect l="l" t="t" r="r" b="b"/>
                <a:pathLst>
                  <a:path w="63146" h="46668" extrusionOk="0">
                    <a:moveTo>
                      <a:pt x="57909" y="1"/>
                    </a:moveTo>
                    <a:cubicBezTo>
                      <a:pt x="50070" y="8540"/>
                      <a:pt x="1" y="12543"/>
                      <a:pt x="1" y="12543"/>
                    </a:cubicBezTo>
                    <a:lnTo>
                      <a:pt x="5204" y="46668"/>
                    </a:lnTo>
                    <a:cubicBezTo>
                      <a:pt x="5204" y="46668"/>
                      <a:pt x="54840" y="43132"/>
                      <a:pt x="63146" y="34125"/>
                    </a:cubicBezTo>
                    <a:lnTo>
                      <a:pt x="57909"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endParaRPr sz="2400"/>
              </a:p>
            </p:txBody>
          </p:sp>
          <p:sp>
            <p:nvSpPr>
              <p:cNvPr id="151" name="Google Shape;151;p27"/>
              <p:cNvSpPr/>
              <p:nvPr/>
            </p:nvSpPr>
            <p:spPr>
              <a:xfrm>
                <a:off x="1129775" y="1252275"/>
                <a:ext cx="1096541" cy="2266900"/>
              </a:xfrm>
              <a:custGeom>
                <a:avLst/>
                <a:gdLst/>
                <a:ahLst/>
                <a:cxnLst/>
                <a:rect l="l" t="t" r="r" b="b"/>
                <a:pathLst>
                  <a:path w="50079" h="90676" extrusionOk="0">
                    <a:moveTo>
                      <a:pt x="14825" y="89411"/>
                    </a:moveTo>
                    <a:lnTo>
                      <a:pt x="50079" y="90676"/>
                    </a:lnTo>
                    <a:lnTo>
                      <a:pt x="35458" y="1100"/>
                    </a:lnTo>
                    <a:lnTo>
                      <a:pt x="0" y="0"/>
                    </a:lnTo>
                    <a:close/>
                  </a:path>
                </a:pathLst>
              </a:custGeom>
              <a:solidFill>
                <a:schemeClr val="accent4">
                  <a:lumMod val="75000"/>
                </a:schemeClr>
              </a:solidFill>
              <a:ln>
                <a:noFill/>
              </a:ln>
            </p:spPr>
          </p:sp>
        </p:grpSp>
      </p:grpSp>
      <p:grpSp>
        <p:nvGrpSpPr>
          <p:cNvPr id="152" name="Google Shape;152;p27"/>
          <p:cNvGrpSpPr/>
          <p:nvPr/>
        </p:nvGrpSpPr>
        <p:grpSpPr>
          <a:xfrm>
            <a:off x="3332849" y="3740882"/>
            <a:ext cx="6118529" cy="277729"/>
            <a:chOff x="611550" y="2773950"/>
            <a:chExt cx="2698875" cy="344475"/>
          </a:xfrm>
        </p:grpSpPr>
        <p:sp>
          <p:nvSpPr>
            <p:cNvPr id="153" name="Google Shape;153;p27"/>
            <p:cNvSpPr/>
            <p:nvPr/>
          </p:nvSpPr>
          <p:spPr>
            <a:xfrm>
              <a:off x="611550" y="2773950"/>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rgbClr val="89E1D0">
                <a:alpha val="62220"/>
              </a:srgbClr>
            </a:solidFill>
            <a:ln>
              <a:noFill/>
            </a:ln>
          </p:spPr>
          <p:txBody>
            <a:bodyPr spcFirstLastPara="1" wrap="square" lIns="121900" tIns="121900" rIns="121900" bIns="121900" anchor="ctr" anchorCtr="0">
              <a:noAutofit/>
            </a:bodyPr>
            <a:lstStyle/>
            <a:p>
              <a:pPr algn="ctr"/>
              <a:endParaRPr sz="2400"/>
            </a:p>
          </p:txBody>
        </p:sp>
        <p:sp>
          <p:nvSpPr>
            <p:cNvPr id="154" name="Google Shape;154;p27"/>
            <p:cNvSpPr/>
            <p:nvPr/>
          </p:nvSpPr>
          <p:spPr>
            <a:xfrm>
              <a:off x="851850" y="2919750"/>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rgbClr val="89E1D0">
                <a:alpha val="62220"/>
              </a:srgbClr>
            </a:solidFill>
            <a:ln>
              <a:noFill/>
            </a:ln>
          </p:spPr>
          <p:txBody>
            <a:bodyPr spcFirstLastPara="1" wrap="square" lIns="121900" tIns="121900" rIns="121900" bIns="121900" anchor="ctr" anchorCtr="0">
              <a:noAutofit/>
            </a:bodyPr>
            <a:lstStyle/>
            <a:p>
              <a:pPr algn="ctr"/>
              <a:endParaRPr sz="2400"/>
            </a:p>
          </p:txBody>
        </p:sp>
      </p:grpSp>
      <p:sp>
        <p:nvSpPr>
          <p:cNvPr id="155" name="Google Shape;155;p27"/>
          <p:cNvSpPr txBox="1">
            <a:spLocks noGrp="1"/>
          </p:cNvSpPr>
          <p:nvPr>
            <p:ph type="ctrTitle"/>
          </p:nvPr>
        </p:nvSpPr>
        <p:spPr>
          <a:xfrm>
            <a:off x="2353156" y="2028073"/>
            <a:ext cx="8081299" cy="2501200"/>
          </a:xfrm>
          <a:prstGeom prst="rect">
            <a:avLst/>
          </a:prstGeom>
        </p:spPr>
        <p:txBody>
          <a:bodyPr spcFirstLastPara="1" vert="horz" wrap="square" lIns="121900" tIns="121900" rIns="121900" bIns="121900" rtlCol="0" anchor="ctr" anchorCtr="0">
            <a:noAutofit/>
          </a:bodyPr>
          <a:lstStyle/>
          <a:p>
            <a:pPr>
              <a:spcBef>
                <a:spcPts val="0"/>
              </a:spcBef>
              <a:buClr>
                <a:schemeClr val="dk1"/>
              </a:buClr>
              <a:buSzPts val="1100"/>
            </a:pPr>
            <a:r>
              <a:rPr lang="en" b="1" dirty="0"/>
              <a:t>MIỀN CỔ TÍCH</a:t>
            </a:r>
            <a:endParaRPr b="1" dirty="0"/>
          </a:p>
        </p:txBody>
      </p:sp>
      <p:sp>
        <p:nvSpPr>
          <p:cNvPr id="156" name="Google Shape;156;p27"/>
          <p:cNvSpPr txBox="1">
            <a:spLocks noGrp="1"/>
          </p:cNvSpPr>
          <p:nvPr>
            <p:ph type="subTitle" idx="1"/>
          </p:nvPr>
        </p:nvSpPr>
        <p:spPr>
          <a:xfrm>
            <a:off x="1665012" y="1857123"/>
            <a:ext cx="5644800" cy="611200"/>
          </a:xfrm>
          <a:prstGeom prst="rect">
            <a:avLst/>
          </a:prstGeom>
        </p:spPr>
        <p:txBody>
          <a:bodyPr spcFirstLastPara="1" vert="horz" wrap="square" lIns="121900" tIns="121900" rIns="121900" bIns="121900" rtlCol="0" anchor="t" anchorCtr="0">
            <a:noAutofit/>
          </a:bodyPr>
          <a:lstStyle/>
          <a:p>
            <a:pPr>
              <a:spcBef>
                <a:spcPts val="0"/>
              </a:spcBef>
            </a:pPr>
            <a:r>
              <a:rPr lang="en" sz="2667" b="1" dirty="0"/>
              <a:t>BÀI 2:</a:t>
            </a:r>
            <a:endParaRPr sz="2667" b="1" dirty="0"/>
          </a:p>
        </p:txBody>
      </p:sp>
      <p:grpSp>
        <p:nvGrpSpPr>
          <p:cNvPr id="170" name="Google Shape;170;p27"/>
          <p:cNvGrpSpPr/>
          <p:nvPr/>
        </p:nvGrpSpPr>
        <p:grpSpPr>
          <a:xfrm rot="-397609">
            <a:off x="712311" y="4622528"/>
            <a:ext cx="1149031" cy="1141097"/>
            <a:chOff x="6500275" y="2386225"/>
            <a:chExt cx="861790" cy="855840"/>
          </a:xfrm>
          <a:blipFill dpi="0" rotWithShape="1">
            <a:blip r:embed="rId3">
              <a:extLst>
                <a:ext uri="{28A0092B-C50C-407E-A947-70E740481C1C}">
                  <a14:useLocalDpi xmlns:a14="http://schemas.microsoft.com/office/drawing/2010/main" val="0"/>
                </a:ext>
              </a:extLst>
            </a:blip>
            <a:srcRect/>
            <a:stretch>
              <a:fillRect/>
            </a:stretch>
          </a:blipFill>
          <a:effectLst>
            <a:reflection blurRad="6350" stA="50000" endA="300" endPos="55000" dir="5400000" sy="-100000" algn="bl" rotWithShape="0"/>
          </a:effectLst>
        </p:grpSpPr>
        <p:sp>
          <p:nvSpPr>
            <p:cNvPr id="171" name="Google Shape;171;p27"/>
            <p:cNvSpPr/>
            <p:nvPr/>
          </p:nvSpPr>
          <p:spPr>
            <a:xfrm>
              <a:off x="6502725" y="2387575"/>
              <a:ext cx="859340" cy="854490"/>
            </a:xfrm>
            <a:custGeom>
              <a:avLst/>
              <a:gdLst/>
              <a:ahLst/>
              <a:cxnLst/>
              <a:rect l="l" t="t" r="r" b="b"/>
              <a:pathLst>
                <a:path w="40430" h="40368" extrusionOk="0">
                  <a:moveTo>
                    <a:pt x="37488" y="0"/>
                  </a:moveTo>
                  <a:cubicBezTo>
                    <a:pt x="37468" y="0"/>
                    <a:pt x="37448" y="1"/>
                    <a:pt x="37427" y="3"/>
                  </a:cubicBezTo>
                  <a:lnTo>
                    <a:pt x="668" y="2238"/>
                  </a:lnTo>
                  <a:cubicBezTo>
                    <a:pt x="301" y="2238"/>
                    <a:pt x="0" y="2571"/>
                    <a:pt x="34" y="2971"/>
                  </a:cubicBezTo>
                  <a:lnTo>
                    <a:pt x="2235" y="39698"/>
                  </a:lnTo>
                  <a:cubicBezTo>
                    <a:pt x="2267" y="40078"/>
                    <a:pt x="2569" y="40367"/>
                    <a:pt x="2942" y="40367"/>
                  </a:cubicBezTo>
                  <a:cubicBezTo>
                    <a:pt x="2962" y="40367"/>
                    <a:pt x="2982" y="40367"/>
                    <a:pt x="3003" y="40365"/>
                  </a:cubicBezTo>
                  <a:lnTo>
                    <a:pt x="39729" y="38130"/>
                  </a:lnTo>
                  <a:cubicBezTo>
                    <a:pt x="40129" y="38130"/>
                    <a:pt x="40429" y="37796"/>
                    <a:pt x="40396" y="37396"/>
                  </a:cubicBezTo>
                  <a:lnTo>
                    <a:pt x="38161" y="636"/>
                  </a:lnTo>
                  <a:cubicBezTo>
                    <a:pt x="38129" y="288"/>
                    <a:pt x="37857" y="0"/>
                    <a:pt x="37488" y="0"/>
                  </a:cubicBezTo>
                  <a:close/>
                </a:path>
              </a:pathLst>
            </a:custGeom>
            <a:grpFill/>
            <a:ln>
              <a:noFill/>
            </a:ln>
          </p:spPr>
          <p:txBody>
            <a:bodyPr spcFirstLastPara="1" wrap="square" lIns="121900" tIns="121900" rIns="121900" bIns="121900" anchor="ctr" anchorCtr="0">
              <a:noAutofit/>
            </a:bodyPr>
            <a:lstStyle/>
            <a:p>
              <a:endParaRPr sz="2400"/>
            </a:p>
          </p:txBody>
        </p:sp>
        <p:sp>
          <p:nvSpPr>
            <p:cNvPr id="172" name="Google Shape;172;p27"/>
            <p:cNvSpPr/>
            <p:nvPr/>
          </p:nvSpPr>
          <p:spPr>
            <a:xfrm>
              <a:off x="6500275" y="2386225"/>
              <a:ext cx="859400" cy="854542"/>
            </a:xfrm>
            <a:custGeom>
              <a:avLst/>
              <a:gdLst/>
              <a:ahLst/>
              <a:cxnLst/>
              <a:rect l="l" t="t" r="r" b="b"/>
              <a:pathLst>
                <a:path w="40997" h="41064" extrusionOk="0">
                  <a:moveTo>
                    <a:pt x="38628" y="101"/>
                  </a:moveTo>
                  <a:lnTo>
                    <a:pt x="38895" y="4304"/>
                  </a:lnTo>
                  <a:lnTo>
                    <a:pt x="34692" y="4571"/>
                  </a:lnTo>
                  <a:lnTo>
                    <a:pt x="34459" y="368"/>
                  </a:lnTo>
                  <a:lnTo>
                    <a:pt x="38628" y="101"/>
                  </a:lnTo>
                  <a:close/>
                  <a:moveTo>
                    <a:pt x="34359" y="368"/>
                  </a:moveTo>
                  <a:lnTo>
                    <a:pt x="34626" y="4571"/>
                  </a:lnTo>
                  <a:lnTo>
                    <a:pt x="30423" y="4837"/>
                  </a:lnTo>
                  <a:lnTo>
                    <a:pt x="30156" y="634"/>
                  </a:lnTo>
                  <a:lnTo>
                    <a:pt x="34359" y="368"/>
                  </a:lnTo>
                  <a:close/>
                  <a:moveTo>
                    <a:pt x="30056" y="634"/>
                  </a:moveTo>
                  <a:lnTo>
                    <a:pt x="30322" y="4837"/>
                  </a:lnTo>
                  <a:lnTo>
                    <a:pt x="26119" y="5071"/>
                  </a:lnTo>
                  <a:lnTo>
                    <a:pt x="25853" y="901"/>
                  </a:lnTo>
                  <a:lnTo>
                    <a:pt x="30056" y="634"/>
                  </a:lnTo>
                  <a:close/>
                  <a:moveTo>
                    <a:pt x="25753" y="868"/>
                  </a:moveTo>
                  <a:lnTo>
                    <a:pt x="26019" y="5071"/>
                  </a:lnTo>
                  <a:lnTo>
                    <a:pt x="21816" y="5338"/>
                  </a:lnTo>
                  <a:lnTo>
                    <a:pt x="21583" y="1135"/>
                  </a:lnTo>
                  <a:lnTo>
                    <a:pt x="25753" y="868"/>
                  </a:lnTo>
                  <a:close/>
                  <a:moveTo>
                    <a:pt x="21483" y="1168"/>
                  </a:moveTo>
                  <a:lnTo>
                    <a:pt x="21716" y="5371"/>
                  </a:lnTo>
                  <a:lnTo>
                    <a:pt x="17547" y="5605"/>
                  </a:lnTo>
                  <a:lnTo>
                    <a:pt x="17280" y="1435"/>
                  </a:lnTo>
                  <a:lnTo>
                    <a:pt x="21483" y="1168"/>
                  </a:lnTo>
                  <a:close/>
                  <a:moveTo>
                    <a:pt x="17180" y="1435"/>
                  </a:moveTo>
                  <a:lnTo>
                    <a:pt x="17447" y="5605"/>
                  </a:lnTo>
                  <a:lnTo>
                    <a:pt x="13244" y="5872"/>
                  </a:lnTo>
                  <a:lnTo>
                    <a:pt x="12977" y="1669"/>
                  </a:lnTo>
                  <a:lnTo>
                    <a:pt x="17180" y="1435"/>
                  </a:lnTo>
                  <a:close/>
                  <a:moveTo>
                    <a:pt x="12877" y="1669"/>
                  </a:moveTo>
                  <a:lnTo>
                    <a:pt x="13144" y="5872"/>
                  </a:lnTo>
                  <a:lnTo>
                    <a:pt x="8941" y="6138"/>
                  </a:lnTo>
                  <a:lnTo>
                    <a:pt x="8707" y="1935"/>
                  </a:lnTo>
                  <a:lnTo>
                    <a:pt x="12877" y="1669"/>
                  </a:lnTo>
                  <a:close/>
                  <a:moveTo>
                    <a:pt x="8607" y="1969"/>
                  </a:moveTo>
                  <a:lnTo>
                    <a:pt x="8874" y="6138"/>
                  </a:lnTo>
                  <a:lnTo>
                    <a:pt x="4671" y="6405"/>
                  </a:lnTo>
                  <a:lnTo>
                    <a:pt x="4404" y="2202"/>
                  </a:lnTo>
                  <a:lnTo>
                    <a:pt x="8607" y="1969"/>
                  </a:lnTo>
                  <a:close/>
                  <a:moveTo>
                    <a:pt x="4304" y="2202"/>
                  </a:moveTo>
                  <a:lnTo>
                    <a:pt x="4571" y="6405"/>
                  </a:lnTo>
                  <a:lnTo>
                    <a:pt x="368" y="6639"/>
                  </a:lnTo>
                  <a:lnTo>
                    <a:pt x="134" y="2436"/>
                  </a:lnTo>
                  <a:lnTo>
                    <a:pt x="4304" y="2202"/>
                  </a:lnTo>
                  <a:close/>
                  <a:moveTo>
                    <a:pt x="38895" y="4404"/>
                  </a:moveTo>
                  <a:lnTo>
                    <a:pt x="39162" y="8607"/>
                  </a:lnTo>
                  <a:lnTo>
                    <a:pt x="34959" y="8840"/>
                  </a:lnTo>
                  <a:lnTo>
                    <a:pt x="34692" y="4671"/>
                  </a:lnTo>
                  <a:lnTo>
                    <a:pt x="38895" y="4404"/>
                  </a:lnTo>
                  <a:close/>
                  <a:moveTo>
                    <a:pt x="34626" y="4671"/>
                  </a:moveTo>
                  <a:lnTo>
                    <a:pt x="34892" y="8874"/>
                  </a:lnTo>
                  <a:lnTo>
                    <a:pt x="30689" y="9107"/>
                  </a:lnTo>
                  <a:lnTo>
                    <a:pt x="30423" y="4904"/>
                  </a:lnTo>
                  <a:lnTo>
                    <a:pt x="34626" y="4671"/>
                  </a:lnTo>
                  <a:close/>
                  <a:moveTo>
                    <a:pt x="30322" y="4938"/>
                  </a:moveTo>
                  <a:lnTo>
                    <a:pt x="30589" y="9107"/>
                  </a:lnTo>
                  <a:lnTo>
                    <a:pt x="26386" y="9374"/>
                  </a:lnTo>
                  <a:lnTo>
                    <a:pt x="26119" y="5171"/>
                  </a:lnTo>
                  <a:lnTo>
                    <a:pt x="30322" y="4938"/>
                  </a:lnTo>
                  <a:close/>
                  <a:moveTo>
                    <a:pt x="26019" y="5171"/>
                  </a:moveTo>
                  <a:lnTo>
                    <a:pt x="26286" y="9374"/>
                  </a:lnTo>
                  <a:lnTo>
                    <a:pt x="22083" y="9608"/>
                  </a:lnTo>
                  <a:lnTo>
                    <a:pt x="21816" y="5438"/>
                  </a:lnTo>
                  <a:lnTo>
                    <a:pt x="26019" y="5171"/>
                  </a:lnTo>
                  <a:close/>
                  <a:moveTo>
                    <a:pt x="21750" y="5471"/>
                  </a:moveTo>
                  <a:lnTo>
                    <a:pt x="21983" y="9641"/>
                  </a:lnTo>
                  <a:lnTo>
                    <a:pt x="17814" y="9908"/>
                  </a:lnTo>
                  <a:lnTo>
                    <a:pt x="17547" y="5705"/>
                  </a:lnTo>
                  <a:lnTo>
                    <a:pt x="21750" y="5471"/>
                  </a:lnTo>
                  <a:close/>
                  <a:moveTo>
                    <a:pt x="17447" y="5705"/>
                  </a:moveTo>
                  <a:lnTo>
                    <a:pt x="17713" y="9908"/>
                  </a:lnTo>
                  <a:lnTo>
                    <a:pt x="13510" y="10175"/>
                  </a:lnTo>
                  <a:lnTo>
                    <a:pt x="13244" y="5972"/>
                  </a:lnTo>
                  <a:lnTo>
                    <a:pt x="17447" y="5705"/>
                  </a:lnTo>
                  <a:close/>
                  <a:moveTo>
                    <a:pt x="13144" y="5972"/>
                  </a:moveTo>
                  <a:lnTo>
                    <a:pt x="13410" y="10141"/>
                  </a:lnTo>
                  <a:lnTo>
                    <a:pt x="9207" y="10408"/>
                  </a:lnTo>
                  <a:lnTo>
                    <a:pt x="8974" y="6205"/>
                  </a:lnTo>
                  <a:lnTo>
                    <a:pt x="13144" y="5972"/>
                  </a:lnTo>
                  <a:close/>
                  <a:moveTo>
                    <a:pt x="8874" y="6238"/>
                  </a:moveTo>
                  <a:lnTo>
                    <a:pt x="9141" y="10442"/>
                  </a:lnTo>
                  <a:lnTo>
                    <a:pt x="4938" y="10708"/>
                  </a:lnTo>
                  <a:lnTo>
                    <a:pt x="4671" y="6505"/>
                  </a:lnTo>
                  <a:lnTo>
                    <a:pt x="8874" y="6238"/>
                  </a:lnTo>
                  <a:close/>
                  <a:moveTo>
                    <a:pt x="4571" y="6472"/>
                  </a:moveTo>
                  <a:lnTo>
                    <a:pt x="4838" y="10675"/>
                  </a:lnTo>
                  <a:lnTo>
                    <a:pt x="635" y="10942"/>
                  </a:lnTo>
                  <a:lnTo>
                    <a:pt x="368" y="6739"/>
                  </a:lnTo>
                  <a:lnTo>
                    <a:pt x="4571" y="6472"/>
                  </a:lnTo>
                  <a:close/>
                  <a:moveTo>
                    <a:pt x="39162" y="8707"/>
                  </a:moveTo>
                  <a:lnTo>
                    <a:pt x="39429" y="12877"/>
                  </a:lnTo>
                  <a:lnTo>
                    <a:pt x="35226" y="13143"/>
                  </a:lnTo>
                  <a:lnTo>
                    <a:pt x="34959" y="8940"/>
                  </a:lnTo>
                  <a:lnTo>
                    <a:pt x="39162" y="8707"/>
                  </a:lnTo>
                  <a:close/>
                  <a:moveTo>
                    <a:pt x="34859" y="8940"/>
                  </a:moveTo>
                  <a:lnTo>
                    <a:pt x="35126" y="13143"/>
                  </a:lnTo>
                  <a:lnTo>
                    <a:pt x="30956" y="13410"/>
                  </a:lnTo>
                  <a:lnTo>
                    <a:pt x="30656" y="9207"/>
                  </a:lnTo>
                  <a:lnTo>
                    <a:pt x="34859" y="8940"/>
                  </a:lnTo>
                  <a:close/>
                  <a:moveTo>
                    <a:pt x="30589" y="9207"/>
                  </a:moveTo>
                  <a:lnTo>
                    <a:pt x="30823" y="13410"/>
                  </a:lnTo>
                  <a:lnTo>
                    <a:pt x="26653" y="13677"/>
                  </a:lnTo>
                  <a:lnTo>
                    <a:pt x="26386" y="9474"/>
                  </a:lnTo>
                  <a:lnTo>
                    <a:pt x="30589" y="9207"/>
                  </a:lnTo>
                  <a:close/>
                  <a:moveTo>
                    <a:pt x="26286" y="9474"/>
                  </a:moveTo>
                  <a:lnTo>
                    <a:pt x="26553" y="13644"/>
                  </a:lnTo>
                  <a:lnTo>
                    <a:pt x="22350" y="13911"/>
                  </a:lnTo>
                  <a:lnTo>
                    <a:pt x="22083" y="9741"/>
                  </a:lnTo>
                  <a:lnTo>
                    <a:pt x="26286" y="9474"/>
                  </a:lnTo>
                  <a:close/>
                  <a:moveTo>
                    <a:pt x="21983" y="9741"/>
                  </a:moveTo>
                  <a:lnTo>
                    <a:pt x="22250" y="13944"/>
                  </a:lnTo>
                  <a:lnTo>
                    <a:pt x="18047" y="14211"/>
                  </a:lnTo>
                  <a:lnTo>
                    <a:pt x="17814" y="10008"/>
                  </a:lnTo>
                  <a:lnTo>
                    <a:pt x="21983" y="9741"/>
                  </a:lnTo>
                  <a:close/>
                  <a:moveTo>
                    <a:pt x="17713" y="10008"/>
                  </a:moveTo>
                  <a:lnTo>
                    <a:pt x="17947" y="14178"/>
                  </a:lnTo>
                  <a:lnTo>
                    <a:pt x="13777" y="14444"/>
                  </a:lnTo>
                  <a:lnTo>
                    <a:pt x="13510" y="10241"/>
                  </a:lnTo>
                  <a:lnTo>
                    <a:pt x="17713" y="10008"/>
                  </a:lnTo>
                  <a:close/>
                  <a:moveTo>
                    <a:pt x="13410" y="10241"/>
                  </a:moveTo>
                  <a:lnTo>
                    <a:pt x="13677" y="14444"/>
                  </a:lnTo>
                  <a:lnTo>
                    <a:pt x="9474" y="14711"/>
                  </a:lnTo>
                  <a:lnTo>
                    <a:pt x="9207" y="10508"/>
                  </a:lnTo>
                  <a:lnTo>
                    <a:pt x="13410" y="10241"/>
                  </a:lnTo>
                  <a:close/>
                  <a:moveTo>
                    <a:pt x="9141" y="10542"/>
                  </a:moveTo>
                  <a:lnTo>
                    <a:pt x="9408" y="14745"/>
                  </a:lnTo>
                  <a:lnTo>
                    <a:pt x="5205" y="14978"/>
                  </a:lnTo>
                  <a:lnTo>
                    <a:pt x="4938" y="10775"/>
                  </a:lnTo>
                  <a:lnTo>
                    <a:pt x="9141" y="10542"/>
                  </a:lnTo>
                  <a:close/>
                  <a:moveTo>
                    <a:pt x="4838" y="10775"/>
                  </a:moveTo>
                  <a:lnTo>
                    <a:pt x="5104" y="14945"/>
                  </a:lnTo>
                  <a:lnTo>
                    <a:pt x="901" y="15212"/>
                  </a:lnTo>
                  <a:lnTo>
                    <a:pt x="635" y="11042"/>
                  </a:lnTo>
                  <a:lnTo>
                    <a:pt x="4838" y="10775"/>
                  </a:lnTo>
                  <a:close/>
                  <a:moveTo>
                    <a:pt x="39429" y="12977"/>
                  </a:moveTo>
                  <a:lnTo>
                    <a:pt x="39662" y="17146"/>
                  </a:lnTo>
                  <a:lnTo>
                    <a:pt x="35493" y="17413"/>
                  </a:lnTo>
                  <a:lnTo>
                    <a:pt x="35259" y="13244"/>
                  </a:lnTo>
                  <a:lnTo>
                    <a:pt x="39429" y="12977"/>
                  </a:lnTo>
                  <a:close/>
                  <a:moveTo>
                    <a:pt x="35126" y="13210"/>
                  </a:moveTo>
                  <a:lnTo>
                    <a:pt x="35393" y="17447"/>
                  </a:lnTo>
                  <a:lnTo>
                    <a:pt x="31190" y="17680"/>
                  </a:lnTo>
                  <a:lnTo>
                    <a:pt x="30923" y="13477"/>
                  </a:lnTo>
                  <a:lnTo>
                    <a:pt x="35126" y="13210"/>
                  </a:lnTo>
                  <a:close/>
                  <a:moveTo>
                    <a:pt x="30823" y="13510"/>
                  </a:moveTo>
                  <a:lnTo>
                    <a:pt x="31090" y="17713"/>
                  </a:lnTo>
                  <a:lnTo>
                    <a:pt x="26887" y="17947"/>
                  </a:lnTo>
                  <a:lnTo>
                    <a:pt x="26653" y="13744"/>
                  </a:lnTo>
                  <a:lnTo>
                    <a:pt x="30823" y="13510"/>
                  </a:lnTo>
                  <a:close/>
                  <a:moveTo>
                    <a:pt x="26553" y="13744"/>
                  </a:moveTo>
                  <a:lnTo>
                    <a:pt x="26820" y="17947"/>
                  </a:lnTo>
                  <a:lnTo>
                    <a:pt x="22617" y="18214"/>
                  </a:lnTo>
                  <a:lnTo>
                    <a:pt x="22350" y="14011"/>
                  </a:lnTo>
                  <a:lnTo>
                    <a:pt x="26553" y="13744"/>
                  </a:lnTo>
                  <a:close/>
                  <a:moveTo>
                    <a:pt x="22250" y="14044"/>
                  </a:moveTo>
                  <a:lnTo>
                    <a:pt x="22517" y="18247"/>
                  </a:lnTo>
                  <a:lnTo>
                    <a:pt x="18314" y="18481"/>
                  </a:lnTo>
                  <a:lnTo>
                    <a:pt x="18047" y="14311"/>
                  </a:lnTo>
                  <a:lnTo>
                    <a:pt x="22250" y="14044"/>
                  </a:lnTo>
                  <a:close/>
                  <a:moveTo>
                    <a:pt x="17980" y="14278"/>
                  </a:moveTo>
                  <a:lnTo>
                    <a:pt x="18214" y="18481"/>
                  </a:lnTo>
                  <a:lnTo>
                    <a:pt x="14044" y="18747"/>
                  </a:lnTo>
                  <a:lnTo>
                    <a:pt x="13777" y="14544"/>
                  </a:lnTo>
                  <a:lnTo>
                    <a:pt x="17980" y="14278"/>
                  </a:lnTo>
                  <a:close/>
                  <a:moveTo>
                    <a:pt x="13677" y="14544"/>
                  </a:moveTo>
                  <a:lnTo>
                    <a:pt x="13944" y="18747"/>
                  </a:lnTo>
                  <a:lnTo>
                    <a:pt x="9741" y="18981"/>
                  </a:lnTo>
                  <a:lnTo>
                    <a:pt x="9474" y="14811"/>
                  </a:lnTo>
                  <a:lnTo>
                    <a:pt x="13677" y="14544"/>
                  </a:lnTo>
                  <a:close/>
                  <a:moveTo>
                    <a:pt x="9374" y="14811"/>
                  </a:moveTo>
                  <a:lnTo>
                    <a:pt x="9641" y="18981"/>
                  </a:lnTo>
                  <a:lnTo>
                    <a:pt x="5438" y="19248"/>
                  </a:lnTo>
                  <a:lnTo>
                    <a:pt x="5205" y="15045"/>
                  </a:lnTo>
                  <a:lnTo>
                    <a:pt x="9374" y="14811"/>
                  </a:lnTo>
                  <a:close/>
                  <a:moveTo>
                    <a:pt x="5104" y="15045"/>
                  </a:moveTo>
                  <a:lnTo>
                    <a:pt x="5338" y="19248"/>
                  </a:lnTo>
                  <a:lnTo>
                    <a:pt x="1168" y="19515"/>
                  </a:lnTo>
                  <a:lnTo>
                    <a:pt x="901" y="15312"/>
                  </a:lnTo>
                  <a:lnTo>
                    <a:pt x="5104" y="15045"/>
                  </a:lnTo>
                  <a:close/>
                  <a:moveTo>
                    <a:pt x="39696" y="17246"/>
                  </a:moveTo>
                  <a:lnTo>
                    <a:pt x="39929" y="21449"/>
                  </a:lnTo>
                  <a:lnTo>
                    <a:pt x="35726" y="21716"/>
                  </a:lnTo>
                  <a:lnTo>
                    <a:pt x="35493" y="17513"/>
                  </a:lnTo>
                  <a:lnTo>
                    <a:pt x="39696" y="17246"/>
                  </a:lnTo>
                  <a:close/>
                  <a:moveTo>
                    <a:pt x="35393" y="17513"/>
                  </a:moveTo>
                  <a:lnTo>
                    <a:pt x="35660" y="21716"/>
                  </a:lnTo>
                  <a:lnTo>
                    <a:pt x="31457" y="21983"/>
                  </a:lnTo>
                  <a:lnTo>
                    <a:pt x="31223" y="17780"/>
                  </a:lnTo>
                  <a:lnTo>
                    <a:pt x="35393" y="17513"/>
                  </a:lnTo>
                  <a:close/>
                  <a:moveTo>
                    <a:pt x="31090" y="17813"/>
                  </a:moveTo>
                  <a:lnTo>
                    <a:pt x="31357" y="21983"/>
                  </a:lnTo>
                  <a:lnTo>
                    <a:pt x="27154" y="22250"/>
                  </a:lnTo>
                  <a:lnTo>
                    <a:pt x="26920" y="18080"/>
                  </a:lnTo>
                  <a:lnTo>
                    <a:pt x="31090" y="17813"/>
                  </a:lnTo>
                  <a:close/>
                  <a:moveTo>
                    <a:pt x="26820" y="18047"/>
                  </a:moveTo>
                  <a:lnTo>
                    <a:pt x="27053" y="22250"/>
                  </a:lnTo>
                  <a:lnTo>
                    <a:pt x="22884" y="22483"/>
                  </a:lnTo>
                  <a:lnTo>
                    <a:pt x="22617" y="18280"/>
                  </a:lnTo>
                  <a:lnTo>
                    <a:pt x="26820" y="18047"/>
                  </a:lnTo>
                  <a:close/>
                  <a:moveTo>
                    <a:pt x="22517" y="18347"/>
                  </a:moveTo>
                  <a:lnTo>
                    <a:pt x="22784" y="22517"/>
                  </a:lnTo>
                  <a:lnTo>
                    <a:pt x="18581" y="22784"/>
                  </a:lnTo>
                  <a:lnTo>
                    <a:pt x="18314" y="18581"/>
                  </a:lnTo>
                  <a:lnTo>
                    <a:pt x="22517" y="18347"/>
                  </a:lnTo>
                  <a:close/>
                  <a:moveTo>
                    <a:pt x="18214" y="18581"/>
                  </a:moveTo>
                  <a:lnTo>
                    <a:pt x="18481" y="22750"/>
                  </a:lnTo>
                  <a:lnTo>
                    <a:pt x="14278" y="23017"/>
                  </a:lnTo>
                  <a:lnTo>
                    <a:pt x="14011" y="18814"/>
                  </a:lnTo>
                  <a:lnTo>
                    <a:pt x="18214" y="18581"/>
                  </a:lnTo>
                  <a:close/>
                  <a:moveTo>
                    <a:pt x="13944" y="18848"/>
                  </a:moveTo>
                  <a:lnTo>
                    <a:pt x="14178" y="23017"/>
                  </a:lnTo>
                  <a:lnTo>
                    <a:pt x="10008" y="23284"/>
                  </a:lnTo>
                  <a:lnTo>
                    <a:pt x="9741" y="19081"/>
                  </a:lnTo>
                  <a:lnTo>
                    <a:pt x="13944" y="18848"/>
                  </a:lnTo>
                  <a:close/>
                  <a:moveTo>
                    <a:pt x="9641" y="19081"/>
                  </a:moveTo>
                  <a:lnTo>
                    <a:pt x="9908" y="23284"/>
                  </a:lnTo>
                  <a:lnTo>
                    <a:pt x="5705" y="23551"/>
                  </a:lnTo>
                  <a:lnTo>
                    <a:pt x="5438" y="19348"/>
                  </a:lnTo>
                  <a:lnTo>
                    <a:pt x="9641" y="19081"/>
                  </a:lnTo>
                  <a:close/>
                  <a:moveTo>
                    <a:pt x="5371" y="19348"/>
                  </a:moveTo>
                  <a:lnTo>
                    <a:pt x="5605" y="23551"/>
                  </a:lnTo>
                  <a:lnTo>
                    <a:pt x="1402" y="23784"/>
                  </a:lnTo>
                  <a:lnTo>
                    <a:pt x="1168" y="19615"/>
                  </a:lnTo>
                  <a:lnTo>
                    <a:pt x="5371" y="19348"/>
                  </a:lnTo>
                  <a:close/>
                  <a:moveTo>
                    <a:pt x="39929" y="21549"/>
                  </a:moveTo>
                  <a:lnTo>
                    <a:pt x="40196" y="25752"/>
                  </a:lnTo>
                  <a:lnTo>
                    <a:pt x="35993" y="25986"/>
                  </a:lnTo>
                  <a:lnTo>
                    <a:pt x="35760" y="21816"/>
                  </a:lnTo>
                  <a:lnTo>
                    <a:pt x="39929" y="21549"/>
                  </a:lnTo>
                  <a:close/>
                  <a:moveTo>
                    <a:pt x="35660" y="21816"/>
                  </a:moveTo>
                  <a:lnTo>
                    <a:pt x="35893" y="26019"/>
                  </a:lnTo>
                  <a:lnTo>
                    <a:pt x="31723" y="26286"/>
                  </a:lnTo>
                  <a:lnTo>
                    <a:pt x="31457" y="22083"/>
                  </a:lnTo>
                  <a:lnTo>
                    <a:pt x="35660" y="21816"/>
                  </a:lnTo>
                  <a:close/>
                  <a:moveTo>
                    <a:pt x="31357" y="22083"/>
                  </a:moveTo>
                  <a:lnTo>
                    <a:pt x="31623" y="26286"/>
                  </a:lnTo>
                  <a:lnTo>
                    <a:pt x="27420" y="26553"/>
                  </a:lnTo>
                  <a:lnTo>
                    <a:pt x="27154" y="22350"/>
                  </a:lnTo>
                  <a:lnTo>
                    <a:pt x="31357" y="22083"/>
                  </a:lnTo>
                  <a:close/>
                  <a:moveTo>
                    <a:pt x="27053" y="22350"/>
                  </a:moveTo>
                  <a:lnTo>
                    <a:pt x="27320" y="26553"/>
                  </a:lnTo>
                  <a:lnTo>
                    <a:pt x="23117" y="26787"/>
                  </a:lnTo>
                  <a:lnTo>
                    <a:pt x="22884" y="22584"/>
                  </a:lnTo>
                  <a:lnTo>
                    <a:pt x="27053" y="22350"/>
                  </a:lnTo>
                  <a:close/>
                  <a:moveTo>
                    <a:pt x="22750" y="22617"/>
                  </a:moveTo>
                  <a:lnTo>
                    <a:pt x="23051" y="26820"/>
                  </a:lnTo>
                  <a:lnTo>
                    <a:pt x="18848" y="27087"/>
                  </a:lnTo>
                  <a:lnTo>
                    <a:pt x="18581" y="22850"/>
                  </a:lnTo>
                  <a:lnTo>
                    <a:pt x="22750" y="22617"/>
                  </a:lnTo>
                  <a:close/>
                  <a:moveTo>
                    <a:pt x="18481" y="22850"/>
                  </a:moveTo>
                  <a:lnTo>
                    <a:pt x="18748" y="27053"/>
                  </a:lnTo>
                  <a:lnTo>
                    <a:pt x="14545" y="27320"/>
                  </a:lnTo>
                  <a:lnTo>
                    <a:pt x="14278" y="23117"/>
                  </a:lnTo>
                  <a:lnTo>
                    <a:pt x="18481" y="22850"/>
                  </a:lnTo>
                  <a:close/>
                  <a:moveTo>
                    <a:pt x="14211" y="23117"/>
                  </a:moveTo>
                  <a:lnTo>
                    <a:pt x="14444" y="27320"/>
                  </a:lnTo>
                  <a:lnTo>
                    <a:pt x="10241" y="27587"/>
                  </a:lnTo>
                  <a:lnTo>
                    <a:pt x="10008" y="23384"/>
                  </a:lnTo>
                  <a:lnTo>
                    <a:pt x="14211" y="23117"/>
                  </a:lnTo>
                  <a:close/>
                  <a:moveTo>
                    <a:pt x="9908" y="23384"/>
                  </a:moveTo>
                  <a:lnTo>
                    <a:pt x="10175" y="27587"/>
                  </a:lnTo>
                  <a:lnTo>
                    <a:pt x="5972" y="27821"/>
                  </a:lnTo>
                  <a:lnTo>
                    <a:pt x="5705" y="23651"/>
                  </a:lnTo>
                  <a:lnTo>
                    <a:pt x="9908" y="23384"/>
                  </a:lnTo>
                  <a:close/>
                  <a:moveTo>
                    <a:pt x="5605" y="23651"/>
                  </a:moveTo>
                  <a:lnTo>
                    <a:pt x="5872" y="27821"/>
                  </a:lnTo>
                  <a:lnTo>
                    <a:pt x="1669" y="28087"/>
                  </a:lnTo>
                  <a:lnTo>
                    <a:pt x="1435" y="23918"/>
                  </a:lnTo>
                  <a:lnTo>
                    <a:pt x="5605" y="23651"/>
                  </a:lnTo>
                  <a:close/>
                  <a:moveTo>
                    <a:pt x="40196" y="25853"/>
                  </a:moveTo>
                  <a:lnTo>
                    <a:pt x="40463" y="30022"/>
                  </a:lnTo>
                  <a:lnTo>
                    <a:pt x="36260" y="30289"/>
                  </a:lnTo>
                  <a:lnTo>
                    <a:pt x="35993" y="26086"/>
                  </a:lnTo>
                  <a:lnTo>
                    <a:pt x="40196" y="25853"/>
                  </a:lnTo>
                  <a:close/>
                  <a:moveTo>
                    <a:pt x="35926" y="26119"/>
                  </a:moveTo>
                  <a:lnTo>
                    <a:pt x="36160" y="30322"/>
                  </a:lnTo>
                  <a:lnTo>
                    <a:pt x="31957" y="30556"/>
                  </a:lnTo>
                  <a:lnTo>
                    <a:pt x="31723" y="26353"/>
                  </a:lnTo>
                  <a:lnTo>
                    <a:pt x="35926" y="26119"/>
                  </a:lnTo>
                  <a:close/>
                  <a:moveTo>
                    <a:pt x="31623" y="26386"/>
                  </a:moveTo>
                  <a:lnTo>
                    <a:pt x="31890" y="30589"/>
                  </a:lnTo>
                  <a:lnTo>
                    <a:pt x="27687" y="30823"/>
                  </a:lnTo>
                  <a:lnTo>
                    <a:pt x="27420" y="26620"/>
                  </a:lnTo>
                  <a:lnTo>
                    <a:pt x="31623" y="26386"/>
                  </a:lnTo>
                  <a:close/>
                  <a:moveTo>
                    <a:pt x="27354" y="26620"/>
                  </a:moveTo>
                  <a:lnTo>
                    <a:pt x="27587" y="30856"/>
                  </a:lnTo>
                  <a:lnTo>
                    <a:pt x="23384" y="31090"/>
                  </a:lnTo>
                  <a:lnTo>
                    <a:pt x="23151" y="26887"/>
                  </a:lnTo>
                  <a:lnTo>
                    <a:pt x="27354" y="26620"/>
                  </a:lnTo>
                  <a:close/>
                  <a:moveTo>
                    <a:pt x="23051" y="26887"/>
                  </a:moveTo>
                  <a:lnTo>
                    <a:pt x="23317" y="31090"/>
                  </a:lnTo>
                  <a:lnTo>
                    <a:pt x="19114" y="31356"/>
                  </a:lnTo>
                  <a:lnTo>
                    <a:pt x="18848" y="27153"/>
                  </a:lnTo>
                  <a:lnTo>
                    <a:pt x="23051" y="26887"/>
                  </a:lnTo>
                  <a:close/>
                  <a:moveTo>
                    <a:pt x="18748" y="27153"/>
                  </a:moveTo>
                  <a:lnTo>
                    <a:pt x="18981" y="31356"/>
                  </a:lnTo>
                  <a:lnTo>
                    <a:pt x="14811" y="31590"/>
                  </a:lnTo>
                  <a:lnTo>
                    <a:pt x="14545" y="27420"/>
                  </a:lnTo>
                  <a:lnTo>
                    <a:pt x="18748" y="27153"/>
                  </a:lnTo>
                  <a:close/>
                  <a:moveTo>
                    <a:pt x="14444" y="27387"/>
                  </a:moveTo>
                  <a:lnTo>
                    <a:pt x="14711" y="31623"/>
                  </a:lnTo>
                  <a:lnTo>
                    <a:pt x="10508" y="31857"/>
                  </a:lnTo>
                  <a:lnTo>
                    <a:pt x="10275" y="27654"/>
                  </a:lnTo>
                  <a:lnTo>
                    <a:pt x="14444" y="27387"/>
                  </a:lnTo>
                  <a:close/>
                  <a:moveTo>
                    <a:pt x="10175" y="27687"/>
                  </a:moveTo>
                  <a:lnTo>
                    <a:pt x="10408" y="31857"/>
                  </a:lnTo>
                  <a:lnTo>
                    <a:pt x="6239" y="32124"/>
                  </a:lnTo>
                  <a:lnTo>
                    <a:pt x="5972" y="27921"/>
                  </a:lnTo>
                  <a:lnTo>
                    <a:pt x="10175" y="27687"/>
                  </a:lnTo>
                  <a:close/>
                  <a:moveTo>
                    <a:pt x="5872" y="27921"/>
                  </a:moveTo>
                  <a:lnTo>
                    <a:pt x="6139" y="32124"/>
                  </a:lnTo>
                  <a:lnTo>
                    <a:pt x="1936" y="32391"/>
                  </a:lnTo>
                  <a:lnTo>
                    <a:pt x="1669" y="28188"/>
                  </a:lnTo>
                  <a:lnTo>
                    <a:pt x="5872" y="27921"/>
                  </a:lnTo>
                  <a:close/>
                  <a:moveTo>
                    <a:pt x="40463" y="30122"/>
                  </a:moveTo>
                  <a:lnTo>
                    <a:pt x="40730" y="34325"/>
                  </a:lnTo>
                  <a:lnTo>
                    <a:pt x="36527" y="34592"/>
                  </a:lnTo>
                  <a:lnTo>
                    <a:pt x="36260" y="30389"/>
                  </a:lnTo>
                  <a:lnTo>
                    <a:pt x="40463" y="30122"/>
                  </a:lnTo>
                  <a:close/>
                  <a:moveTo>
                    <a:pt x="36160" y="30389"/>
                  </a:moveTo>
                  <a:lnTo>
                    <a:pt x="36427" y="34592"/>
                  </a:lnTo>
                  <a:lnTo>
                    <a:pt x="32224" y="34859"/>
                  </a:lnTo>
                  <a:lnTo>
                    <a:pt x="31990" y="30656"/>
                  </a:lnTo>
                  <a:lnTo>
                    <a:pt x="36160" y="30389"/>
                  </a:lnTo>
                  <a:close/>
                  <a:moveTo>
                    <a:pt x="31890" y="30656"/>
                  </a:moveTo>
                  <a:lnTo>
                    <a:pt x="32124" y="34826"/>
                  </a:lnTo>
                  <a:lnTo>
                    <a:pt x="27954" y="35092"/>
                  </a:lnTo>
                  <a:lnTo>
                    <a:pt x="27687" y="30889"/>
                  </a:lnTo>
                  <a:lnTo>
                    <a:pt x="31890" y="30656"/>
                  </a:lnTo>
                  <a:close/>
                  <a:moveTo>
                    <a:pt x="27587" y="30956"/>
                  </a:moveTo>
                  <a:lnTo>
                    <a:pt x="27854" y="35126"/>
                  </a:lnTo>
                  <a:lnTo>
                    <a:pt x="23651" y="35393"/>
                  </a:lnTo>
                  <a:lnTo>
                    <a:pt x="23384" y="31190"/>
                  </a:lnTo>
                  <a:lnTo>
                    <a:pt x="27587" y="30956"/>
                  </a:lnTo>
                  <a:close/>
                  <a:moveTo>
                    <a:pt x="23317" y="31190"/>
                  </a:moveTo>
                  <a:lnTo>
                    <a:pt x="23584" y="35393"/>
                  </a:lnTo>
                  <a:lnTo>
                    <a:pt x="19381" y="35626"/>
                  </a:lnTo>
                  <a:lnTo>
                    <a:pt x="19114" y="31423"/>
                  </a:lnTo>
                  <a:lnTo>
                    <a:pt x="23317" y="31190"/>
                  </a:lnTo>
                  <a:close/>
                  <a:moveTo>
                    <a:pt x="19014" y="31457"/>
                  </a:moveTo>
                  <a:lnTo>
                    <a:pt x="19248" y="35626"/>
                  </a:lnTo>
                  <a:lnTo>
                    <a:pt x="15045" y="35893"/>
                  </a:lnTo>
                  <a:lnTo>
                    <a:pt x="14811" y="31690"/>
                  </a:lnTo>
                  <a:lnTo>
                    <a:pt x="19014" y="31457"/>
                  </a:lnTo>
                  <a:close/>
                  <a:moveTo>
                    <a:pt x="14711" y="31690"/>
                  </a:moveTo>
                  <a:lnTo>
                    <a:pt x="14978" y="35893"/>
                  </a:lnTo>
                  <a:lnTo>
                    <a:pt x="10775" y="36160"/>
                  </a:lnTo>
                  <a:lnTo>
                    <a:pt x="10508" y="31957"/>
                  </a:lnTo>
                  <a:lnTo>
                    <a:pt x="14711" y="31690"/>
                  </a:lnTo>
                  <a:close/>
                  <a:moveTo>
                    <a:pt x="10442" y="31990"/>
                  </a:moveTo>
                  <a:lnTo>
                    <a:pt x="10675" y="36160"/>
                  </a:lnTo>
                  <a:lnTo>
                    <a:pt x="6472" y="36427"/>
                  </a:lnTo>
                  <a:lnTo>
                    <a:pt x="6239" y="32257"/>
                  </a:lnTo>
                  <a:lnTo>
                    <a:pt x="10442" y="31990"/>
                  </a:lnTo>
                  <a:close/>
                  <a:moveTo>
                    <a:pt x="6139" y="32257"/>
                  </a:moveTo>
                  <a:lnTo>
                    <a:pt x="6405" y="36427"/>
                  </a:lnTo>
                  <a:lnTo>
                    <a:pt x="2202" y="36660"/>
                  </a:lnTo>
                  <a:lnTo>
                    <a:pt x="1936" y="32457"/>
                  </a:lnTo>
                  <a:lnTo>
                    <a:pt x="6139" y="32257"/>
                  </a:lnTo>
                  <a:close/>
                  <a:moveTo>
                    <a:pt x="40947" y="37844"/>
                  </a:moveTo>
                  <a:lnTo>
                    <a:pt x="40990" y="38629"/>
                  </a:lnTo>
                  <a:lnTo>
                    <a:pt x="40990" y="38629"/>
                  </a:lnTo>
                  <a:lnTo>
                    <a:pt x="40997" y="38628"/>
                  </a:lnTo>
                  <a:lnTo>
                    <a:pt x="40947" y="37844"/>
                  </a:lnTo>
                  <a:close/>
                  <a:moveTo>
                    <a:pt x="36427" y="34692"/>
                  </a:moveTo>
                  <a:lnTo>
                    <a:pt x="36694" y="38895"/>
                  </a:lnTo>
                  <a:lnTo>
                    <a:pt x="32491" y="39129"/>
                  </a:lnTo>
                  <a:lnTo>
                    <a:pt x="32224" y="34959"/>
                  </a:lnTo>
                  <a:lnTo>
                    <a:pt x="36427" y="34692"/>
                  </a:lnTo>
                  <a:close/>
                  <a:moveTo>
                    <a:pt x="32157" y="34926"/>
                  </a:moveTo>
                  <a:lnTo>
                    <a:pt x="32391" y="39129"/>
                  </a:lnTo>
                  <a:lnTo>
                    <a:pt x="28188" y="39396"/>
                  </a:lnTo>
                  <a:lnTo>
                    <a:pt x="27954" y="35193"/>
                  </a:lnTo>
                  <a:lnTo>
                    <a:pt x="32157" y="34926"/>
                  </a:lnTo>
                  <a:close/>
                  <a:moveTo>
                    <a:pt x="27854" y="35226"/>
                  </a:moveTo>
                  <a:lnTo>
                    <a:pt x="28121" y="39429"/>
                  </a:lnTo>
                  <a:lnTo>
                    <a:pt x="23918" y="39696"/>
                  </a:lnTo>
                  <a:lnTo>
                    <a:pt x="23651" y="35493"/>
                  </a:lnTo>
                  <a:lnTo>
                    <a:pt x="27854" y="35226"/>
                  </a:lnTo>
                  <a:close/>
                  <a:moveTo>
                    <a:pt x="23551" y="35493"/>
                  </a:moveTo>
                  <a:lnTo>
                    <a:pt x="23818" y="39662"/>
                  </a:lnTo>
                  <a:lnTo>
                    <a:pt x="19615" y="39929"/>
                  </a:lnTo>
                  <a:lnTo>
                    <a:pt x="19381" y="35726"/>
                  </a:lnTo>
                  <a:lnTo>
                    <a:pt x="23551" y="35493"/>
                  </a:lnTo>
                  <a:close/>
                  <a:moveTo>
                    <a:pt x="19281" y="35726"/>
                  </a:moveTo>
                  <a:lnTo>
                    <a:pt x="19515" y="39929"/>
                  </a:lnTo>
                  <a:lnTo>
                    <a:pt x="15312" y="40196"/>
                  </a:lnTo>
                  <a:lnTo>
                    <a:pt x="15078" y="35993"/>
                  </a:lnTo>
                  <a:lnTo>
                    <a:pt x="19281" y="35726"/>
                  </a:lnTo>
                  <a:close/>
                  <a:moveTo>
                    <a:pt x="14978" y="35993"/>
                  </a:moveTo>
                  <a:lnTo>
                    <a:pt x="15245" y="40196"/>
                  </a:lnTo>
                  <a:lnTo>
                    <a:pt x="11042" y="40430"/>
                  </a:lnTo>
                  <a:lnTo>
                    <a:pt x="10775" y="36260"/>
                  </a:lnTo>
                  <a:lnTo>
                    <a:pt x="14978" y="35993"/>
                  </a:lnTo>
                  <a:close/>
                  <a:moveTo>
                    <a:pt x="10675" y="36260"/>
                  </a:moveTo>
                  <a:lnTo>
                    <a:pt x="10942" y="40463"/>
                  </a:lnTo>
                  <a:lnTo>
                    <a:pt x="6739" y="40696"/>
                  </a:lnTo>
                  <a:lnTo>
                    <a:pt x="6505" y="36527"/>
                  </a:lnTo>
                  <a:lnTo>
                    <a:pt x="10675" y="36260"/>
                  </a:lnTo>
                  <a:close/>
                  <a:moveTo>
                    <a:pt x="6405" y="36527"/>
                  </a:moveTo>
                  <a:lnTo>
                    <a:pt x="6672" y="40730"/>
                  </a:lnTo>
                  <a:lnTo>
                    <a:pt x="2469" y="40963"/>
                  </a:lnTo>
                  <a:lnTo>
                    <a:pt x="2202" y="36760"/>
                  </a:lnTo>
                  <a:lnTo>
                    <a:pt x="6405" y="36527"/>
                  </a:lnTo>
                  <a:close/>
                  <a:moveTo>
                    <a:pt x="38728" y="1"/>
                  </a:moveTo>
                  <a:lnTo>
                    <a:pt x="34425" y="268"/>
                  </a:lnTo>
                  <a:lnTo>
                    <a:pt x="34359" y="268"/>
                  </a:lnTo>
                  <a:lnTo>
                    <a:pt x="30156" y="534"/>
                  </a:lnTo>
                  <a:lnTo>
                    <a:pt x="30056" y="534"/>
                  </a:lnTo>
                  <a:lnTo>
                    <a:pt x="25853" y="768"/>
                  </a:lnTo>
                  <a:lnTo>
                    <a:pt x="25753" y="768"/>
                  </a:lnTo>
                  <a:lnTo>
                    <a:pt x="21550" y="1035"/>
                  </a:lnTo>
                  <a:lnTo>
                    <a:pt x="21483" y="1035"/>
                  </a:lnTo>
                  <a:lnTo>
                    <a:pt x="17280" y="1302"/>
                  </a:lnTo>
                  <a:lnTo>
                    <a:pt x="17180" y="1302"/>
                  </a:lnTo>
                  <a:lnTo>
                    <a:pt x="13010" y="1535"/>
                  </a:lnTo>
                  <a:lnTo>
                    <a:pt x="12910" y="1535"/>
                  </a:lnTo>
                  <a:lnTo>
                    <a:pt x="8707" y="1802"/>
                  </a:lnTo>
                  <a:lnTo>
                    <a:pt x="8607" y="1802"/>
                  </a:lnTo>
                  <a:lnTo>
                    <a:pt x="4404" y="2102"/>
                  </a:lnTo>
                  <a:lnTo>
                    <a:pt x="4304" y="2102"/>
                  </a:lnTo>
                  <a:lnTo>
                    <a:pt x="1" y="2369"/>
                  </a:lnTo>
                  <a:lnTo>
                    <a:pt x="268" y="6639"/>
                  </a:lnTo>
                  <a:lnTo>
                    <a:pt x="268" y="6739"/>
                  </a:lnTo>
                  <a:lnTo>
                    <a:pt x="501" y="10942"/>
                  </a:lnTo>
                  <a:lnTo>
                    <a:pt x="501" y="11042"/>
                  </a:lnTo>
                  <a:lnTo>
                    <a:pt x="768" y="15212"/>
                  </a:lnTo>
                  <a:lnTo>
                    <a:pt x="768" y="15312"/>
                  </a:lnTo>
                  <a:lnTo>
                    <a:pt x="1035" y="19515"/>
                  </a:lnTo>
                  <a:lnTo>
                    <a:pt x="1035" y="19615"/>
                  </a:lnTo>
                  <a:lnTo>
                    <a:pt x="1268" y="23818"/>
                  </a:lnTo>
                  <a:lnTo>
                    <a:pt x="1268" y="23918"/>
                  </a:lnTo>
                  <a:lnTo>
                    <a:pt x="1535" y="28087"/>
                  </a:lnTo>
                  <a:lnTo>
                    <a:pt x="1535" y="28188"/>
                  </a:lnTo>
                  <a:lnTo>
                    <a:pt x="1802" y="32391"/>
                  </a:lnTo>
                  <a:lnTo>
                    <a:pt x="1802" y="32491"/>
                  </a:lnTo>
                  <a:lnTo>
                    <a:pt x="2036" y="36694"/>
                  </a:lnTo>
                  <a:lnTo>
                    <a:pt x="2036" y="36760"/>
                  </a:lnTo>
                  <a:lnTo>
                    <a:pt x="2302" y="41063"/>
                  </a:lnTo>
                  <a:lnTo>
                    <a:pt x="6606" y="40797"/>
                  </a:lnTo>
                  <a:lnTo>
                    <a:pt x="6706" y="40797"/>
                  </a:lnTo>
                  <a:lnTo>
                    <a:pt x="10875" y="40563"/>
                  </a:lnTo>
                  <a:lnTo>
                    <a:pt x="10975" y="40563"/>
                  </a:lnTo>
                  <a:lnTo>
                    <a:pt x="15178" y="40296"/>
                  </a:lnTo>
                  <a:lnTo>
                    <a:pt x="15278" y="40296"/>
                  </a:lnTo>
                  <a:lnTo>
                    <a:pt x="19481" y="40029"/>
                  </a:lnTo>
                  <a:lnTo>
                    <a:pt x="19548" y="40029"/>
                  </a:lnTo>
                  <a:lnTo>
                    <a:pt x="23751" y="39796"/>
                  </a:lnTo>
                  <a:lnTo>
                    <a:pt x="23851" y="39796"/>
                  </a:lnTo>
                  <a:lnTo>
                    <a:pt x="28054" y="39529"/>
                  </a:lnTo>
                  <a:lnTo>
                    <a:pt x="28154" y="39529"/>
                  </a:lnTo>
                  <a:lnTo>
                    <a:pt x="32324" y="39262"/>
                  </a:lnTo>
                  <a:lnTo>
                    <a:pt x="32424" y="39262"/>
                  </a:lnTo>
                  <a:lnTo>
                    <a:pt x="36627" y="39029"/>
                  </a:lnTo>
                  <a:lnTo>
                    <a:pt x="36727" y="39029"/>
                  </a:lnTo>
                  <a:lnTo>
                    <a:pt x="40997" y="38762"/>
                  </a:lnTo>
                  <a:lnTo>
                    <a:pt x="40990" y="38629"/>
                  </a:lnTo>
                  <a:lnTo>
                    <a:pt x="40990" y="38629"/>
                  </a:lnTo>
                  <a:lnTo>
                    <a:pt x="36794" y="38895"/>
                  </a:lnTo>
                  <a:lnTo>
                    <a:pt x="36560" y="34692"/>
                  </a:lnTo>
                  <a:lnTo>
                    <a:pt x="40730" y="34425"/>
                  </a:lnTo>
                  <a:lnTo>
                    <a:pt x="40947" y="37844"/>
                  </a:lnTo>
                  <a:lnTo>
                    <a:pt x="40763" y="34459"/>
                  </a:lnTo>
                  <a:lnTo>
                    <a:pt x="40763" y="34325"/>
                  </a:lnTo>
                  <a:lnTo>
                    <a:pt x="40563" y="30156"/>
                  </a:lnTo>
                  <a:lnTo>
                    <a:pt x="40563" y="30056"/>
                  </a:lnTo>
                  <a:lnTo>
                    <a:pt x="40296" y="25853"/>
                  </a:lnTo>
                  <a:lnTo>
                    <a:pt x="40296" y="25752"/>
                  </a:lnTo>
                  <a:lnTo>
                    <a:pt x="40029" y="21583"/>
                  </a:lnTo>
                  <a:lnTo>
                    <a:pt x="40029" y="21483"/>
                  </a:lnTo>
                  <a:lnTo>
                    <a:pt x="39796" y="17280"/>
                  </a:lnTo>
                  <a:lnTo>
                    <a:pt x="39796" y="17180"/>
                  </a:lnTo>
                  <a:lnTo>
                    <a:pt x="39529" y="12977"/>
                  </a:lnTo>
                  <a:lnTo>
                    <a:pt x="39529" y="12910"/>
                  </a:lnTo>
                  <a:lnTo>
                    <a:pt x="39262" y="8707"/>
                  </a:lnTo>
                  <a:lnTo>
                    <a:pt x="39262" y="8607"/>
                  </a:lnTo>
                  <a:lnTo>
                    <a:pt x="38995" y="4404"/>
                  </a:lnTo>
                  <a:lnTo>
                    <a:pt x="38995" y="4304"/>
                  </a:lnTo>
                  <a:lnTo>
                    <a:pt x="38728" y="1"/>
                  </a:lnTo>
                  <a:close/>
                </a:path>
              </a:pathLst>
            </a:custGeom>
            <a:grpFill/>
            <a:ln>
              <a:noFill/>
            </a:ln>
          </p:spPr>
          <p:txBody>
            <a:bodyPr spcFirstLastPara="1" wrap="square" lIns="121900" tIns="121900" rIns="121900" bIns="121900" anchor="ctr" anchorCtr="0">
              <a:noAutofit/>
            </a:bodyPr>
            <a:lstStyle/>
            <a:p>
              <a:endParaRPr sz="2400"/>
            </a:p>
          </p:txBody>
        </p:sp>
      </p:grpSp>
      <p:sp>
        <p:nvSpPr>
          <p:cNvPr id="173" name="Google Shape;173;p27"/>
          <p:cNvSpPr/>
          <p:nvPr/>
        </p:nvSpPr>
        <p:spPr>
          <a:xfrm rot="-397585">
            <a:off x="404533" y="4623537"/>
            <a:ext cx="369988" cy="337985"/>
          </a:xfrm>
          <a:custGeom>
            <a:avLst/>
            <a:gdLst/>
            <a:ahLst/>
            <a:cxnLst/>
            <a:rect l="l" t="t" r="r" b="b"/>
            <a:pathLst>
              <a:path w="13110" h="11976" extrusionOk="0">
                <a:moveTo>
                  <a:pt x="6555" y="1"/>
                </a:moveTo>
                <a:cubicBezTo>
                  <a:pt x="5029" y="1"/>
                  <a:pt x="3503" y="584"/>
                  <a:pt x="2335" y="1752"/>
                </a:cubicBezTo>
                <a:cubicBezTo>
                  <a:pt x="0" y="4087"/>
                  <a:pt x="0" y="7890"/>
                  <a:pt x="2335" y="10225"/>
                </a:cubicBezTo>
                <a:cubicBezTo>
                  <a:pt x="3503" y="11392"/>
                  <a:pt x="5029" y="11976"/>
                  <a:pt x="6555" y="11976"/>
                </a:cubicBezTo>
                <a:cubicBezTo>
                  <a:pt x="8081" y="11976"/>
                  <a:pt x="9607" y="11392"/>
                  <a:pt x="10775" y="10225"/>
                </a:cubicBezTo>
                <a:cubicBezTo>
                  <a:pt x="13110" y="7890"/>
                  <a:pt x="13110" y="4087"/>
                  <a:pt x="10775" y="1752"/>
                </a:cubicBezTo>
                <a:cubicBezTo>
                  <a:pt x="9607" y="584"/>
                  <a:pt x="8081" y="1"/>
                  <a:pt x="6555"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grpSp>
        <p:nvGrpSpPr>
          <p:cNvPr id="75" name="Google Shape;170;p27">
            <a:extLst>
              <a:ext uri="{FF2B5EF4-FFF2-40B4-BE49-F238E27FC236}">
                <a16:creationId xmlns:a16="http://schemas.microsoft.com/office/drawing/2014/main" id="{02D34F76-7078-4A09-A2A7-62C44761C298}"/>
              </a:ext>
            </a:extLst>
          </p:cNvPr>
          <p:cNvGrpSpPr/>
          <p:nvPr/>
        </p:nvGrpSpPr>
        <p:grpSpPr>
          <a:xfrm rot="-397609">
            <a:off x="3574234" y="4683697"/>
            <a:ext cx="1149031" cy="1141097"/>
            <a:chOff x="6500275" y="2386225"/>
            <a:chExt cx="861790" cy="855840"/>
          </a:xfrm>
          <a:blipFill dpi="0" rotWithShape="1">
            <a:blip r:embed="rId4">
              <a:extLst>
                <a:ext uri="{28A0092B-C50C-407E-A947-70E740481C1C}">
                  <a14:useLocalDpi xmlns:a14="http://schemas.microsoft.com/office/drawing/2010/main" val="0"/>
                </a:ext>
              </a:extLst>
            </a:blip>
            <a:srcRect/>
            <a:stretch>
              <a:fillRect/>
            </a:stretch>
          </a:blipFill>
          <a:effectLst>
            <a:reflection blurRad="6350" stA="50000" endA="300" endPos="55000" dir="5400000" sy="-100000" algn="bl" rotWithShape="0"/>
          </a:effectLst>
        </p:grpSpPr>
        <p:sp>
          <p:nvSpPr>
            <p:cNvPr id="76" name="Google Shape;171;p27">
              <a:extLst>
                <a:ext uri="{FF2B5EF4-FFF2-40B4-BE49-F238E27FC236}">
                  <a16:creationId xmlns:a16="http://schemas.microsoft.com/office/drawing/2014/main" id="{9B82BCC2-2232-41E0-867E-F71D1AB7D005}"/>
                </a:ext>
              </a:extLst>
            </p:cNvPr>
            <p:cNvSpPr/>
            <p:nvPr/>
          </p:nvSpPr>
          <p:spPr>
            <a:xfrm>
              <a:off x="6502725" y="2387575"/>
              <a:ext cx="859340" cy="854490"/>
            </a:xfrm>
            <a:custGeom>
              <a:avLst/>
              <a:gdLst/>
              <a:ahLst/>
              <a:cxnLst/>
              <a:rect l="l" t="t" r="r" b="b"/>
              <a:pathLst>
                <a:path w="40430" h="40368" extrusionOk="0">
                  <a:moveTo>
                    <a:pt x="37488" y="0"/>
                  </a:moveTo>
                  <a:cubicBezTo>
                    <a:pt x="37468" y="0"/>
                    <a:pt x="37448" y="1"/>
                    <a:pt x="37427" y="3"/>
                  </a:cubicBezTo>
                  <a:lnTo>
                    <a:pt x="668" y="2238"/>
                  </a:lnTo>
                  <a:cubicBezTo>
                    <a:pt x="301" y="2238"/>
                    <a:pt x="0" y="2571"/>
                    <a:pt x="34" y="2971"/>
                  </a:cubicBezTo>
                  <a:lnTo>
                    <a:pt x="2235" y="39698"/>
                  </a:lnTo>
                  <a:cubicBezTo>
                    <a:pt x="2267" y="40078"/>
                    <a:pt x="2569" y="40367"/>
                    <a:pt x="2942" y="40367"/>
                  </a:cubicBezTo>
                  <a:cubicBezTo>
                    <a:pt x="2962" y="40367"/>
                    <a:pt x="2982" y="40367"/>
                    <a:pt x="3003" y="40365"/>
                  </a:cubicBezTo>
                  <a:lnTo>
                    <a:pt x="39729" y="38130"/>
                  </a:lnTo>
                  <a:cubicBezTo>
                    <a:pt x="40129" y="38130"/>
                    <a:pt x="40429" y="37796"/>
                    <a:pt x="40396" y="37396"/>
                  </a:cubicBezTo>
                  <a:lnTo>
                    <a:pt x="38161" y="636"/>
                  </a:lnTo>
                  <a:cubicBezTo>
                    <a:pt x="38129" y="288"/>
                    <a:pt x="37857" y="0"/>
                    <a:pt x="37488" y="0"/>
                  </a:cubicBezTo>
                  <a:close/>
                </a:path>
              </a:pathLst>
            </a:custGeom>
            <a:grpFill/>
            <a:ln>
              <a:noFill/>
            </a:ln>
          </p:spPr>
          <p:txBody>
            <a:bodyPr spcFirstLastPara="1" wrap="square" lIns="121900" tIns="121900" rIns="121900" bIns="121900" anchor="ctr" anchorCtr="0">
              <a:noAutofit/>
            </a:bodyPr>
            <a:lstStyle/>
            <a:p>
              <a:endParaRPr sz="2400"/>
            </a:p>
          </p:txBody>
        </p:sp>
        <p:sp>
          <p:nvSpPr>
            <p:cNvPr id="77" name="Google Shape;172;p27">
              <a:extLst>
                <a:ext uri="{FF2B5EF4-FFF2-40B4-BE49-F238E27FC236}">
                  <a16:creationId xmlns:a16="http://schemas.microsoft.com/office/drawing/2014/main" id="{EA2AA186-22E5-446C-AA72-D3E41BF51D42}"/>
                </a:ext>
              </a:extLst>
            </p:cNvPr>
            <p:cNvSpPr/>
            <p:nvPr/>
          </p:nvSpPr>
          <p:spPr>
            <a:xfrm>
              <a:off x="6500275" y="2386225"/>
              <a:ext cx="859400" cy="854542"/>
            </a:xfrm>
            <a:custGeom>
              <a:avLst/>
              <a:gdLst/>
              <a:ahLst/>
              <a:cxnLst/>
              <a:rect l="l" t="t" r="r" b="b"/>
              <a:pathLst>
                <a:path w="40997" h="41064" extrusionOk="0">
                  <a:moveTo>
                    <a:pt x="38628" y="101"/>
                  </a:moveTo>
                  <a:lnTo>
                    <a:pt x="38895" y="4304"/>
                  </a:lnTo>
                  <a:lnTo>
                    <a:pt x="34692" y="4571"/>
                  </a:lnTo>
                  <a:lnTo>
                    <a:pt x="34459" y="368"/>
                  </a:lnTo>
                  <a:lnTo>
                    <a:pt x="38628" y="101"/>
                  </a:lnTo>
                  <a:close/>
                  <a:moveTo>
                    <a:pt x="34359" y="368"/>
                  </a:moveTo>
                  <a:lnTo>
                    <a:pt x="34626" y="4571"/>
                  </a:lnTo>
                  <a:lnTo>
                    <a:pt x="30423" y="4837"/>
                  </a:lnTo>
                  <a:lnTo>
                    <a:pt x="30156" y="634"/>
                  </a:lnTo>
                  <a:lnTo>
                    <a:pt x="34359" y="368"/>
                  </a:lnTo>
                  <a:close/>
                  <a:moveTo>
                    <a:pt x="30056" y="634"/>
                  </a:moveTo>
                  <a:lnTo>
                    <a:pt x="30322" y="4837"/>
                  </a:lnTo>
                  <a:lnTo>
                    <a:pt x="26119" y="5071"/>
                  </a:lnTo>
                  <a:lnTo>
                    <a:pt x="25853" y="901"/>
                  </a:lnTo>
                  <a:lnTo>
                    <a:pt x="30056" y="634"/>
                  </a:lnTo>
                  <a:close/>
                  <a:moveTo>
                    <a:pt x="25753" y="868"/>
                  </a:moveTo>
                  <a:lnTo>
                    <a:pt x="26019" y="5071"/>
                  </a:lnTo>
                  <a:lnTo>
                    <a:pt x="21816" y="5338"/>
                  </a:lnTo>
                  <a:lnTo>
                    <a:pt x="21583" y="1135"/>
                  </a:lnTo>
                  <a:lnTo>
                    <a:pt x="25753" y="868"/>
                  </a:lnTo>
                  <a:close/>
                  <a:moveTo>
                    <a:pt x="21483" y="1168"/>
                  </a:moveTo>
                  <a:lnTo>
                    <a:pt x="21716" y="5371"/>
                  </a:lnTo>
                  <a:lnTo>
                    <a:pt x="17547" y="5605"/>
                  </a:lnTo>
                  <a:lnTo>
                    <a:pt x="17280" y="1435"/>
                  </a:lnTo>
                  <a:lnTo>
                    <a:pt x="21483" y="1168"/>
                  </a:lnTo>
                  <a:close/>
                  <a:moveTo>
                    <a:pt x="17180" y="1435"/>
                  </a:moveTo>
                  <a:lnTo>
                    <a:pt x="17447" y="5605"/>
                  </a:lnTo>
                  <a:lnTo>
                    <a:pt x="13244" y="5872"/>
                  </a:lnTo>
                  <a:lnTo>
                    <a:pt x="12977" y="1669"/>
                  </a:lnTo>
                  <a:lnTo>
                    <a:pt x="17180" y="1435"/>
                  </a:lnTo>
                  <a:close/>
                  <a:moveTo>
                    <a:pt x="12877" y="1669"/>
                  </a:moveTo>
                  <a:lnTo>
                    <a:pt x="13144" y="5872"/>
                  </a:lnTo>
                  <a:lnTo>
                    <a:pt x="8941" y="6138"/>
                  </a:lnTo>
                  <a:lnTo>
                    <a:pt x="8707" y="1935"/>
                  </a:lnTo>
                  <a:lnTo>
                    <a:pt x="12877" y="1669"/>
                  </a:lnTo>
                  <a:close/>
                  <a:moveTo>
                    <a:pt x="8607" y="1969"/>
                  </a:moveTo>
                  <a:lnTo>
                    <a:pt x="8874" y="6138"/>
                  </a:lnTo>
                  <a:lnTo>
                    <a:pt x="4671" y="6405"/>
                  </a:lnTo>
                  <a:lnTo>
                    <a:pt x="4404" y="2202"/>
                  </a:lnTo>
                  <a:lnTo>
                    <a:pt x="8607" y="1969"/>
                  </a:lnTo>
                  <a:close/>
                  <a:moveTo>
                    <a:pt x="4304" y="2202"/>
                  </a:moveTo>
                  <a:lnTo>
                    <a:pt x="4571" y="6405"/>
                  </a:lnTo>
                  <a:lnTo>
                    <a:pt x="368" y="6639"/>
                  </a:lnTo>
                  <a:lnTo>
                    <a:pt x="134" y="2436"/>
                  </a:lnTo>
                  <a:lnTo>
                    <a:pt x="4304" y="2202"/>
                  </a:lnTo>
                  <a:close/>
                  <a:moveTo>
                    <a:pt x="38895" y="4404"/>
                  </a:moveTo>
                  <a:lnTo>
                    <a:pt x="39162" y="8607"/>
                  </a:lnTo>
                  <a:lnTo>
                    <a:pt x="34959" y="8840"/>
                  </a:lnTo>
                  <a:lnTo>
                    <a:pt x="34692" y="4671"/>
                  </a:lnTo>
                  <a:lnTo>
                    <a:pt x="38895" y="4404"/>
                  </a:lnTo>
                  <a:close/>
                  <a:moveTo>
                    <a:pt x="34626" y="4671"/>
                  </a:moveTo>
                  <a:lnTo>
                    <a:pt x="34892" y="8874"/>
                  </a:lnTo>
                  <a:lnTo>
                    <a:pt x="30689" y="9107"/>
                  </a:lnTo>
                  <a:lnTo>
                    <a:pt x="30423" y="4904"/>
                  </a:lnTo>
                  <a:lnTo>
                    <a:pt x="34626" y="4671"/>
                  </a:lnTo>
                  <a:close/>
                  <a:moveTo>
                    <a:pt x="30322" y="4938"/>
                  </a:moveTo>
                  <a:lnTo>
                    <a:pt x="30589" y="9107"/>
                  </a:lnTo>
                  <a:lnTo>
                    <a:pt x="26386" y="9374"/>
                  </a:lnTo>
                  <a:lnTo>
                    <a:pt x="26119" y="5171"/>
                  </a:lnTo>
                  <a:lnTo>
                    <a:pt x="30322" y="4938"/>
                  </a:lnTo>
                  <a:close/>
                  <a:moveTo>
                    <a:pt x="26019" y="5171"/>
                  </a:moveTo>
                  <a:lnTo>
                    <a:pt x="26286" y="9374"/>
                  </a:lnTo>
                  <a:lnTo>
                    <a:pt x="22083" y="9608"/>
                  </a:lnTo>
                  <a:lnTo>
                    <a:pt x="21816" y="5438"/>
                  </a:lnTo>
                  <a:lnTo>
                    <a:pt x="26019" y="5171"/>
                  </a:lnTo>
                  <a:close/>
                  <a:moveTo>
                    <a:pt x="21750" y="5471"/>
                  </a:moveTo>
                  <a:lnTo>
                    <a:pt x="21983" y="9641"/>
                  </a:lnTo>
                  <a:lnTo>
                    <a:pt x="17814" y="9908"/>
                  </a:lnTo>
                  <a:lnTo>
                    <a:pt x="17547" y="5705"/>
                  </a:lnTo>
                  <a:lnTo>
                    <a:pt x="21750" y="5471"/>
                  </a:lnTo>
                  <a:close/>
                  <a:moveTo>
                    <a:pt x="17447" y="5705"/>
                  </a:moveTo>
                  <a:lnTo>
                    <a:pt x="17713" y="9908"/>
                  </a:lnTo>
                  <a:lnTo>
                    <a:pt x="13510" y="10175"/>
                  </a:lnTo>
                  <a:lnTo>
                    <a:pt x="13244" y="5972"/>
                  </a:lnTo>
                  <a:lnTo>
                    <a:pt x="17447" y="5705"/>
                  </a:lnTo>
                  <a:close/>
                  <a:moveTo>
                    <a:pt x="13144" y="5972"/>
                  </a:moveTo>
                  <a:lnTo>
                    <a:pt x="13410" y="10141"/>
                  </a:lnTo>
                  <a:lnTo>
                    <a:pt x="9207" y="10408"/>
                  </a:lnTo>
                  <a:lnTo>
                    <a:pt x="8974" y="6205"/>
                  </a:lnTo>
                  <a:lnTo>
                    <a:pt x="13144" y="5972"/>
                  </a:lnTo>
                  <a:close/>
                  <a:moveTo>
                    <a:pt x="8874" y="6238"/>
                  </a:moveTo>
                  <a:lnTo>
                    <a:pt x="9141" y="10442"/>
                  </a:lnTo>
                  <a:lnTo>
                    <a:pt x="4938" y="10708"/>
                  </a:lnTo>
                  <a:lnTo>
                    <a:pt x="4671" y="6505"/>
                  </a:lnTo>
                  <a:lnTo>
                    <a:pt x="8874" y="6238"/>
                  </a:lnTo>
                  <a:close/>
                  <a:moveTo>
                    <a:pt x="4571" y="6472"/>
                  </a:moveTo>
                  <a:lnTo>
                    <a:pt x="4838" y="10675"/>
                  </a:lnTo>
                  <a:lnTo>
                    <a:pt x="635" y="10942"/>
                  </a:lnTo>
                  <a:lnTo>
                    <a:pt x="368" y="6739"/>
                  </a:lnTo>
                  <a:lnTo>
                    <a:pt x="4571" y="6472"/>
                  </a:lnTo>
                  <a:close/>
                  <a:moveTo>
                    <a:pt x="39162" y="8707"/>
                  </a:moveTo>
                  <a:lnTo>
                    <a:pt x="39429" y="12877"/>
                  </a:lnTo>
                  <a:lnTo>
                    <a:pt x="35226" y="13143"/>
                  </a:lnTo>
                  <a:lnTo>
                    <a:pt x="34959" y="8940"/>
                  </a:lnTo>
                  <a:lnTo>
                    <a:pt x="39162" y="8707"/>
                  </a:lnTo>
                  <a:close/>
                  <a:moveTo>
                    <a:pt x="34859" y="8940"/>
                  </a:moveTo>
                  <a:lnTo>
                    <a:pt x="35126" y="13143"/>
                  </a:lnTo>
                  <a:lnTo>
                    <a:pt x="30956" y="13410"/>
                  </a:lnTo>
                  <a:lnTo>
                    <a:pt x="30656" y="9207"/>
                  </a:lnTo>
                  <a:lnTo>
                    <a:pt x="34859" y="8940"/>
                  </a:lnTo>
                  <a:close/>
                  <a:moveTo>
                    <a:pt x="30589" y="9207"/>
                  </a:moveTo>
                  <a:lnTo>
                    <a:pt x="30823" y="13410"/>
                  </a:lnTo>
                  <a:lnTo>
                    <a:pt x="26653" y="13677"/>
                  </a:lnTo>
                  <a:lnTo>
                    <a:pt x="26386" y="9474"/>
                  </a:lnTo>
                  <a:lnTo>
                    <a:pt x="30589" y="9207"/>
                  </a:lnTo>
                  <a:close/>
                  <a:moveTo>
                    <a:pt x="26286" y="9474"/>
                  </a:moveTo>
                  <a:lnTo>
                    <a:pt x="26553" y="13644"/>
                  </a:lnTo>
                  <a:lnTo>
                    <a:pt x="22350" y="13911"/>
                  </a:lnTo>
                  <a:lnTo>
                    <a:pt x="22083" y="9741"/>
                  </a:lnTo>
                  <a:lnTo>
                    <a:pt x="26286" y="9474"/>
                  </a:lnTo>
                  <a:close/>
                  <a:moveTo>
                    <a:pt x="21983" y="9741"/>
                  </a:moveTo>
                  <a:lnTo>
                    <a:pt x="22250" y="13944"/>
                  </a:lnTo>
                  <a:lnTo>
                    <a:pt x="18047" y="14211"/>
                  </a:lnTo>
                  <a:lnTo>
                    <a:pt x="17814" y="10008"/>
                  </a:lnTo>
                  <a:lnTo>
                    <a:pt x="21983" y="9741"/>
                  </a:lnTo>
                  <a:close/>
                  <a:moveTo>
                    <a:pt x="17713" y="10008"/>
                  </a:moveTo>
                  <a:lnTo>
                    <a:pt x="17947" y="14178"/>
                  </a:lnTo>
                  <a:lnTo>
                    <a:pt x="13777" y="14444"/>
                  </a:lnTo>
                  <a:lnTo>
                    <a:pt x="13510" y="10241"/>
                  </a:lnTo>
                  <a:lnTo>
                    <a:pt x="17713" y="10008"/>
                  </a:lnTo>
                  <a:close/>
                  <a:moveTo>
                    <a:pt x="13410" y="10241"/>
                  </a:moveTo>
                  <a:lnTo>
                    <a:pt x="13677" y="14444"/>
                  </a:lnTo>
                  <a:lnTo>
                    <a:pt x="9474" y="14711"/>
                  </a:lnTo>
                  <a:lnTo>
                    <a:pt x="9207" y="10508"/>
                  </a:lnTo>
                  <a:lnTo>
                    <a:pt x="13410" y="10241"/>
                  </a:lnTo>
                  <a:close/>
                  <a:moveTo>
                    <a:pt x="9141" y="10542"/>
                  </a:moveTo>
                  <a:lnTo>
                    <a:pt x="9408" y="14745"/>
                  </a:lnTo>
                  <a:lnTo>
                    <a:pt x="5205" y="14978"/>
                  </a:lnTo>
                  <a:lnTo>
                    <a:pt x="4938" y="10775"/>
                  </a:lnTo>
                  <a:lnTo>
                    <a:pt x="9141" y="10542"/>
                  </a:lnTo>
                  <a:close/>
                  <a:moveTo>
                    <a:pt x="4838" y="10775"/>
                  </a:moveTo>
                  <a:lnTo>
                    <a:pt x="5104" y="14945"/>
                  </a:lnTo>
                  <a:lnTo>
                    <a:pt x="901" y="15212"/>
                  </a:lnTo>
                  <a:lnTo>
                    <a:pt x="635" y="11042"/>
                  </a:lnTo>
                  <a:lnTo>
                    <a:pt x="4838" y="10775"/>
                  </a:lnTo>
                  <a:close/>
                  <a:moveTo>
                    <a:pt x="39429" y="12977"/>
                  </a:moveTo>
                  <a:lnTo>
                    <a:pt x="39662" y="17146"/>
                  </a:lnTo>
                  <a:lnTo>
                    <a:pt x="35493" y="17413"/>
                  </a:lnTo>
                  <a:lnTo>
                    <a:pt x="35259" y="13244"/>
                  </a:lnTo>
                  <a:lnTo>
                    <a:pt x="39429" y="12977"/>
                  </a:lnTo>
                  <a:close/>
                  <a:moveTo>
                    <a:pt x="35126" y="13210"/>
                  </a:moveTo>
                  <a:lnTo>
                    <a:pt x="35393" y="17447"/>
                  </a:lnTo>
                  <a:lnTo>
                    <a:pt x="31190" y="17680"/>
                  </a:lnTo>
                  <a:lnTo>
                    <a:pt x="30923" y="13477"/>
                  </a:lnTo>
                  <a:lnTo>
                    <a:pt x="35126" y="13210"/>
                  </a:lnTo>
                  <a:close/>
                  <a:moveTo>
                    <a:pt x="30823" y="13510"/>
                  </a:moveTo>
                  <a:lnTo>
                    <a:pt x="31090" y="17713"/>
                  </a:lnTo>
                  <a:lnTo>
                    <a:pt x="26887" y="17947"/>
                  </a:lnTo>
                  <a:lnTo>
                    <a:pt x="26653" y="13744"/>
                  </a:lnTo>
                  <a:lnTo>
                    <a:pt x="30823" y="13510"/>
                  </a:lnTo>
                  <a:close/>
                  <a:moveTo>
                    <a:pt x="26553" y="13744"/>
                  </a:moveTo>
                  <a:lnTo>
                    <a:pt x="26820" y="17947"/>
                  </a:lnTo>
                  <a:lnTo>
                    <a:pt x="22617" y="18214"/>
                  </a:lnTo>
                  <a:lnTo>
                    <a:pt x="22350" y="14011"/>
                  </a:lnTo>
                  <a:lnTo>
                    <a:pt x="26553" y="13744"/>
                  </a:lnTo>
                  <a:close/>
                  <a:moveTo>
                    <a:pt x="22250" y="14044"/>
                  </a:moveTo>
                  <a:lnTo>
                    <a:pt x="22517" y="18247"/>
                  </a:lnTo>
                  <a:lnTo>
                    <a:pt x="18314" y="18481"/>
                  </a:lnTo>
                  <a:lnTo>
                    <a:pt x="18047" y="14311"/>
                  </a:lnTo>
                  <a:lnTo>
                    <a:pt x="22250" y="14044"/>
                  </a:lnTo>
                  <a:close/>
                  <a:moveTo>
                    <a:pt x="17980" y="14278"/>
                  </a:moveTo>
                  <a:lnTo>
                    <a:pt x="18214" y="18481"/>
                  </a:lnTo>
                  <a:lnTo>
                    <a:pt x="14044" y="18747"/>
                  </a:lnTo>
                  <a:lnTo>
                    <a:pt x="13777" y="14544"/>
                  </a:lnTo>
                  <a:lnTo>
                    <a:pt x="17980" y="14278"/>
                  </a:lnTo>
                  <a:close/>
                  <a:moveTo>
                    <a:pt x="13677" y="14544"/>
                  </a:moveTo>
                  <a:lnTo>
                    <a:pt x="13944" y="18747"/>
                  </a:lnTo>
                  <a:lnTo>
                    <a:pt x="9741" y="18981"/>
                  </a:lnTo>
                  <a:lnTo>
                    <a:pt x="9474" y="14811"/>
                  </a:lnTo>
                  <a:lnTo>
                    <a:pt x="13677" y="14544"/>
                  </a:lnTo>
                  <a:close/>
                  <a:moveTo>
                    <a:pt x="9374" y="14811"/>
                  </a:moveTo>
                  <a:lnTo>
                    <a:pt x="9641" y="18981"/>
                  </a:lnTo>
                  <a:lnTo>
                    <a:pt x="5438" y="19248"/>
                  </a:lnTo>
                  <a:lnTo>
                    <a:pt x="5205" y="15045"/>
                  </a:lnTo>
                  <a:lnTo>
                    <a:pt x="9374" y="14811"/>
                  </a:lnTo>
                  <a:close/>
                  <a:moveTo>
                    <a:pt x="5104" y="15045"/>
                  </a:moveTo>
                  <a:lnTo>
                    <a:pt x="5338" y="19248"/>
                  </a:lnTo>
                  <a:lnTo>
                    <a:pt x="1168" y="19515"/>
                  </a:lnTo>
                  <a:lnTo>
                    <a:pt x="901" y="15312"/>
                  </a:lnTo>
                  <a:lnTo>
                    <a:pt x="5104" y="15045"/>
                  </a:lnTo>
                  <a:close/>
                  <a:moveTo>
                    <a:pt x="39696" y="17246"/>
                  </a:moveTo>
                  <a:lnTo>
                    <a:pt x="39929" y="21449"/>
                  </a:lnTo>
                  <a:lnTo>
                    <a:pt x="35726" y="21716"/>
                  </a:lnTo>
                  <a:lnTo>
                    <a:pt x="35493" y="17513"/>
                  </a:lnTo>
                  <a:lnTo>
                    <a:pt x="39696" y="17246"/>
                  </a:lnTo>
                  <a:close/>
                  <a:moveTo>
                    <a:pt x="35393" y="17513"/>
                  </a:moveTo>
                  <a:lnTo>
                    <a:pt x="35660" y="21716"/>
                  </a:lnTo>
                  <a:lnTo>
                    <a:pt x="31457" y="21983"/>
                  </a:lnTo>
                  <a:lnTo>
                    <a:pt x="31223" y="17780"/>
                  </a:lnTo>
                  <a:lnTo>
                    <a:pt x="35393" y="17513"/>
                  </a:lnTo>
                  <a:close/>
                  <a:moveTo>
                    <a:pt x="31090" y="17813"/>
                  </a:moveTo>
                  <a:lnTo>
                    <a:pt x="31357" y="21983"/>
                  </a:lnTo>
                  <a:lnTo>
                    <a:pt x="27154" y="22250"/>
                  </a:lnTo>
                  <a:lnTo>
                    <a:pt x="26920" y="18080"/>
                  </a:lnTo>
                  <a:lnTo>
                    <a:pt x="31090" y="17813"/>
                  </a:lnTo>
                  <a:close/>
                  <a:moveTo>
                    <a:pt x="26820" y="18047"/>
                  </a:moveTo>
                  <a:lnTo>
                    <a:pt x="27053" y="22250"/>
                  </a:lnTo>
                  <a:lnTo>
                    <a:pt x="22884" y="22483"/>
                  </a:lnTo>
                  <a:lnTo>
                    <a:pt x="22617" y="18280"/>
                  </a:lnTo>
                  <a:lnTo>
                    <a:pt x="26820" y="18047"/>
                  </a:lnTo>
                  <a:close/>
                  <a:moveTo>
                    <a:pt x="22517" y="18347"/>
                  </a:moveTo>
                  <a:lnTo>
                    <a:pt x="22784" y="22517"/>
                  </a:lnTo>
                  <a:lnTo>
                    <a:pt x="18581" y="22784"/>
                  </a:lnTo>
                  <a:lnTo>
                    <a:pt x="18314" y="18581"/>
                  </a:lnTo>
                  <a:lnTo>
                    <a:pt x="22517" y="18347"/>
                  </a:lnTo>
                  <a:close/>
                  <a:moveTo>
                    <a:pt x="18214" y="18581"/>
                  </a:moveTo>
                  <a:lnTo>
                    <a:pt x="18481" y="22750"/>
                  </a:lnTo>
                  <a:lnTo>
                    <a:pt x="14278" y="23017"/>
                  </a:lnTo>
                  <a:lnTo>
                    <a:pt x="14011" y="18814"/>
                  </a:lnTo>
                  <a:lnTo>
                    <a:pt x="18214" y="18581"/>
                  </a:lnTo>
                  <a:close/>
                  <a:moveTo>
                    <a:pt x="13944" y="18848"/>
                  </a:moveTo>
                  <a:lnTo>
                    <a:pt x="14178" y="23017"/>
                  </a:lnTo>
                  <a:lnTo>
                    <a:pt x="10008" y="23284"/>
                  </a:lnTo>
                  <a:lnTo>
                    <a:pt x="9741" y="19081"/>
                  </a:lnTo>
                  <a:lnTo>
                    <a:pt x="13944" y="18848"/>
                  </a:lnTo>
                  <a:close/>
                  <a:moveTo>
                    <a:pt x="9641" y="19081"/>
                  </a:moveTo>
                  <a:lnTo>
                    <a:pt x="9908" y="23284"/>
                  </a:lnTo>
                  <a:lnTo>
                    <a:pt x="5705" y="23551"/>
                  </a:lnTo>
                  <a:lnTo>
                    <a:pt x="5438" y="19348"/>
                  </a:lnTo>
                  <a:lnTo>
                    <a:pt x="9641" y="19081"/>
                  </a:lnTo>
                  <a:close/>
                  <a:moveTo>
                    <a:pt x="5371" y="19348"/>
                  </a:moveTo>
                  <a:lnTo>
                    <a:pt x="5605" y="23551"/>
                  </a:lnTo>
                  <a:lnTo>
                    <a:pt x="1402" y="23784"/>
                  </a:lnTo>
                  <a:lnTo>
                    <a:pt x="1168" y="19615"/>
                  </a:lnTo>
                  <a:lnTo>
                    <a:pt x="5371" y="19348"/>
                  </a:lnTo>
                  <a:close/>
                  <a:moveTo>
                    <a:pt x="39929" y="21549"/>
                  </a:moveTo>
                  <a:lnTo>
                    <a:pt x="40196" y="25752"/>
                  </a:lnTo>
                  <a:lnTo>
                    <a:pt x="35993" y="25986"/>
                  </a:lnTo>
                  <a:lnTo>
                    <a:pt x="35760" y="21816"/>
                  </a:lnTo>
                  <a:lnTo>
                    <a:pt x="39929" y="21549"/>
                  </a:lnTo>
                  <a:close/>
                  <a:moveTo>
                    <a:pt x="35660" y="21816"/>
                  </a:moveTo>
                  <a:lnTo>
                    <a:pt x="35893" y="26019"/>
                  </a:lnTo>
                  <a:lnTo>
                    <a:pt x="31723" y="26286"/>
                  </a:lnTo>
                  <a:lnTo>
                    <a:pt x="31457" y="22083"/>
                  </a:lnTo>
                  <a:lnTo>
                    <a:pt x="35660" y="21816"/>
                  </a:lnTo>
                  <a:close/>
                  <a:moveTo>
                    <a:pt x="31357" y="22083"/>
                  </a:moveTo>
                  <a:lnTo>
                    <a:pt x="31623" y="26286"/>
                  </a:lnTo>
                  <a:lnTo>
                    <a:pt x="27420" y="26553"/>
                  </a:lnTo>
                  <a:lnTo>
                    <a:pt x="27154" y="22350"/>
                  </a:lnTo>
                  <a:lnTo>
                    <a:pt x="31357" y="22083"/>
                  </a:lnTo>
                  <a:close/>
                  <a:moveTo>
                    <a:pt x="27053" y="22350"/>
                  </a:moveTo>
                  <a:lnTo>
                    <a:pt x="27320" y="26553"/>
                  </a:lnTo>
                  <a:lnTo>
                    <a:pt x="23117" y="26787"/>
                  </a:lnTo>
                  <a:lnTo>
                    <a:pt x="22884" y="22584"/>
                  </a:lnTo>
                  <a:lnTo>
                    <a:pt x="27053" y="22350"/>
                  </a:lnTo>
                  <a:close/>
                  <a:moveTo>
                    <a:pt x="22750" y="22617"/>
                  </a:moveTo>
                  <a:lnTo>
                    <a:pt x="23051" y="26820"/>
                  </a:lnTo>
                  <a:lnTo>
                    <a:pt x="18848" y="27087"/>
                  </a:lnTo>
                  <a:lnTo>
                    <a:pt x="18581" y="22850"/>
                  </a:lnTo>
                  <a:lnTo>
                    <a:pt x="22750" y="22617"/>
                  </a:lnTo>
                  <a:close/>
                  <a:moveTo>
                    <a:pt x="18481" y="22850"/>
                  </a:moveTo>
                  <a:lnTo>
                    <a:pt x="18748" y="27053"/>
                  </a:lnTo>
                  <a:lnTo>
                    <a:pt x="14545" y="27320"/>
                  </a:lnTo>
                  <a:lnTo>
                    <a:pt x="14278" y="23117"/>
                  </a:lnTo>
                  <a:lnTo>
                    <a:pt x="18481" y="22850"/>
                  </a:lnTo>
                  <a:close/>
                  <a:moveTo>
                    <a:pt x="14211" y="23117"/>
                  </a:moveTo>
                  <a:lnTo>
                    <a:pt x="14444" y="27320"/>
                  </a:lnTo>
                  <a:lnTo>
                    <a:pt x="10241" y="27587"/>
                  </a:lnTo>
                  <a:lnTo>
                    <a:pt x="10008" y="23384"/>
                  </a:lnTo>
                  <a:lnTo>
                    <a:pt x="14211" y="23117"/>
                  </a:lnTo>
                  <a:close/>
                  <a:moveTo>
                    <a:pt x="9908" y="23384"/>
                  </a:moveTo>
                  <a:lnTo>
                    <a:pt x="10175" y="27587"/>
                  </a:lnTo>
                  <a:lnTo>
                    <a:pt x="5972" y="27821"/>
                  </a:lnTo>
                  <a:lnTo>
                    <a:pt x="5705" y="23651"/>
                  </a:lnTo>
                  <a:lnTo>
                    <a:pt x="9908" y="23384"/>
                  </a:lnTo>
                  <a:close/>
                  <a:moveTo>
                    <a:pt x="5605" y="23651"/>
                  </a:moveTo>
                  <a:lnTo>
                    <a:pt x="5872" y="27821"/>
                  </a:lnTo>
                  <a:lnTo>
                    <a:pt x="1669" y="28087"/>
                  </a:lnTo>
                  <a:lnTo>
                    <a:pt x="1435" y="23918"/>
                  </a:lnTo>
                  <a:lnTo>
                    <a:pt x="5605" y="23651"/>
                  </a:lnTo>
                  <a:close/>
                  <a:moveTo>
                    <a:pt x="40196" y="25853"/>
                  </a:moveTo>
                  <a:lnTo>
                    <a:pt x="40463" y="30022"/>
                  </a:lnTo>
                  <a:lnTo>
                    <a:pt x="36260" y="30289"/>
                  </a:lnTo>
                  <a:lnTo>
                    <a:pt x="35993" y="26086"/>
                  </a:lnTo>
                  <a:lnTo>
                    <a:pt x="40196" y="25853"/>
                  </a:lnTo>
                  <a:close/>
                  <a:moveTo>
                    <a:pt x="35926" y="26119"/>
                  </a:moveTo>
                  <a:lnTo>
                    <a:pt x="36160" y="30322"/>
                  </a:lnTo>
                  <a:lnTo>
                    <a:pt x="31957" y="30556"/>
                  </a:lnTo>
                  <a:lnTo>
                    <a:pt x="31723" y="26353"/>
                  </a:lnTo>
                  <a:lnTo>
                    <a:pt x="35926" y="26119"/>
                  </a:lnTo>
                  <a:close/>
                  <a:moveTo>
                    <a:pt x="31623" y="26386"/>
                  </a:moveTo>
                  <a:lnTo>
                    <a:pt x="31890" y="30589"/>
                  </a:lnTo>
                  <a:lnTo>
                    <a:pt x="27687" y="30823"/>
                  </a:lnTo>
                  <a:lnTo>
                    <a:pt x="27420" y="26620"/>
                  </a:lnTo>
                  <a:lnTo>
                    <a:pt x="31623" y="26386"/>
                  </a:lnTo>
                  <a:close/>
                  <a:moveTo>
                    <a:pt x="27354" y="26620"/>
                  </a:moveTo>
                  <a:lnTo>
                    <a:pt x="27587" y="30856"/>
                  </a:lnTo>
                  <a:lnTo>
                    <a:pt x="23384" y="31090"/>
                  </a:lnTo>
                  <a:lnTo>
                    <a:pt x="23151" y="26887"/>
                  </a:lnTo>
                  <a:lnTo>
                    <a:pt x="27354" y="26620"/>
                  </a:lnTo>
                  <a:close/>
                  <a:moveTo>
                    <a:pt x="23051" y="26887"/>
                  </a:moveTo>
                  <a:lnTo>
                    <a:pt x="23317" y="31090"/>
                  </a:lnTo>
                  <a:lnTo>
                    <a:pt x="19114" y="31356"/>
                  </a:lnTo>
                  <a:lnTo>
                    <a:pt x="18848" y="27153"/>
                  </a:lnTo>
                  <a:lnTo>
                    <a:pt x="23051" y="26887"/>
                  </a:lnTo>
                  <a:close/>
                  <a:moveTo>
                    <a:pt x="18748" y="27153"/>
                  </a:moveTo>
                  <a:lnTo>
                    <a:pt x="18981" y="31356"/>
                  </a:lnTo>
                  <a:lnTo>
                    <a:pt x="14811" y="31590"/>
                  </a:lnTo>
                  <a:lnTo>
                    <a:pt x="14545" y="27420"/>
                  </a:lnTo>
                  <a:lnTo>
                    <a:pt x="18748" y="27153"/>
                  </a:lnTo>
                  <a:close/>
                  <a:moveTo>
                    <a:pt x="14444" y="27387"/>
                  </a:moveTo>
                  <a:lnTo>
                    <a:pt x="14711" y="31623"/>
                  </a:lnTo>
                  <a:lnTo>
                    <a:pt x="10508" y="31857"/>
                  </a:lnTo>
                  <a:lnTo>
                    <a:pt x="10275" y="27654"/>
                  </a:lnTo>
                  <a:lnTo>
                    <a:pt x="14444" y="27387"/>
                  </a:lnTo>
                  <a:close/>
                  <a:moveTo>
                    <a:pt x="10175" y="27687"/>
                  </a:moveTo>
                  <a:lnTo>
                    <a:pt x="10408" y="31857"/>
                  </a:lnTo>
                  <a:lnTo>
                    <a:pt x="6239" y="32124"/>
                  </a:lnTo>
                  <a:lnTo>
                    <a:pt x="5972" y="27921"/>
                  </a:lnTo>
                  <a:lnTo>
                    <a:pt x="10175" y="27687"/>
                  </a:lnTo>
                  <a:close/>
                  <a:moveTo>
                    <a:pt x="5872" y="27921"/>
                  </a:moveTo>
                  <a:lnTo>
                    <a:pt x="6139" y="32124"/>
                  </a:lnTo>
                  <a:lnTo>
                    <a:pt x="1936" y="32391"/>
                  </a:lnTo>
                  <a:lnTo>
                    <a:pt x="1669" y="28188"/>
                  </a:lnTo>
                  <a:lnTo>
                    <a:pt x="5872" y="27921"/>
                  </a:lnTo>
                  <a:close/>
                  <a:moveTo>
                    <a:pt x="40463" y="30122"/>
                  </a:moveTo>
                  <a:lnTo>
                    <a:pt x="40730" y="34325"/>
                  </a:lnTo>
                  <a:lnTo>
                    <a:pt x="36527" y="34592"/>
                  </a:lnTo>
                  <a:lnTo>
                    <a:pt x="36260" y="30389"/>
                  </a:lnTo>
                  <a:lnTo>
                    <a:pt x="40463" y="30122"/>
                  </a:lnTo>
                  <a:close/>
                  <a:moveTo>
                    <a:pt x="36160" y="30389"/>
                  </a:moveTo>
                  <a:lnTo>
                    <a:pt x="36427" y="34592"/>
                  </a:lnTo>
                  <a:lnTo>
                    <a:pt x="32224" y="34859"/>
                  </a:lnTo>
                  <a:lnTo>
                    <a:pt x="31990" y="30656"/>
                  </a:lnTo>
                  <a:lnTo>
                    <a:pt x="36160" y="30389"/>
                  </a:lnTo>
                  <a:close/>
                  <a:moveTo>
                    <a:pt x="31890" y="30656"/>
                  </a:moveTo>
                  <a:lnTo>
                    <a:pt x="32124" y="34826"/>
                  </a:lnTo>
                  <a:lnTo>
                    <a:pt x="27954" y="35092"/>
                  </a:lnTo>
                  <a:lnTo>
                    <a:pt x="27687" y="30889"/>
                  </a:lnTo>
                  <a:lnTo>
                    <a:pt x="31890" y="30656"/>
                  </a:lnTo>
                  <a:close/>
                  <a:moveTo>
                    <a:pt x="27587" y="30956"/>
                  </a:moveTo>
                  <a:lnTo>
                    <a:pt x="27854" y="35126"/>
                  </a:lnTo>
                  <a:lnTo>
                    <a:pt x="23651" y="35393"/>
                  </a:lnTo>
                  <a:lnTo>
                    <a:pt x="23384" y="31190"/>
                  </a:lnTo>
                  <a:lnTo>
                    <a:pt x="27587" y="30956"/>
                  </a:lnTo>
                  <a:close/>
                  <a:moveTo>
                    <a:pt x="23317" y="31190"/>
                  </a:moveTo>
                  <a:lnTo>
                    <a:pt x="23584" y="35393"/>
                  </a:lnTo>
                  <a:lnTo>
                    <a:pt x="19381" y="35626"/>
                  </a:lnTo>
                  <a:lnTo>
                    <a:pt x="19114" y="31423"/>
                  </a:lnTo>
                  <a:lnTo>
                    <a:pt x="23317" y="31190"/>
                  </a:lnTo>
                  <a:close/>
                  <a:moveTo>
                    <a:pt x="19014" y="31457"/>
                  </a:moveTo>
                  <a:lnTo>
                    <a:pt x="19248" y="35626"/>
                  </a:lnTo>
                  <a:lnTo>
                    <a:pt x="15045" y="35893"/>
                  </a:lnTo>
                  <a:lnTo>
                    <a:pt x="14811" y="31690"/>
                  </a:lnTo>
                  <a:lnTo>
                    <a:pt x="19014" y="31457"/>
                  </a:lnTo>
                  <a:close/>
                  <a:moveTo>
                    <a:pt x="14711" y="31690"/>
                  </a:moveTo>
                  <a:lnTo>
                    <a:pt x="14978" y="35893"/>
                  </a:lnTo>
                  <a:lnTo>
                    <a:pt x="10775" y="36160"/>
                  </a:lnTo>
                  <a:lnTo>
                    <a:pt x="10508" y="31957"/>
                  </a:lnTo>
                  <a:lnTo>
                    <a:pt x="14711" y="31690"/>
                  </a:lnTo>
                  <a:close/>
                  <a:moveTo>
                    <a:pt x="10442" y="31990"/>
                  </a:moveTo>
                  <a:lnTo>
                    <a:pt x="10675" y="36160"/>
                  </a:lnTo>
                  <a:lnTo>
                    <a:pt x="6472" y="36427"/>
                  </a:lnTo>
                  <a:lnTo>
                    <a:pt x="6239" y="32257"/>
                  </a:lnTo>
                  <a:lnTo>
                    <a:pt x="10442" y="31990"/>
                  </a:lnTo>
                  <a:close/>
                  <a:moveTo>
                    <a:pt x="6139" y="32257"/>
                  </a:moveTo>
                  <a:lnTo>
                    <a:pt x="6405" y="36427"/>
                  </a:lnTo>
                  <a:lnTo>
                    <a:pt x="2202" y="36660"/>
                  </a:lnTo>
                  <a:lnTo>
                    <a:pt x="1936" y="32457"/>
                  </a:lnTo>
                  <a:lnTo>
                    <a:pt x="6139" y="32257"/>
                  </a:lnTo>
                  <a:close/>
                  <a:moveTo>
                    <a:pt x="40947" y="37844"/>
                  </a:moveTo>
                  <a:lnTo>
                    <a:pt x="40990" y="38629"/>
                  </a:lnTo>
                  <a:lnTo>
                    <a:pt x="40990" y="38629"/>
                  </a:lnTo>
                  <a:lnTo>
                    <a:pt x="40997" y="38628"/>
                  </a:lnTo>
                  <a:lnTo>
                    <a:pt x="40947" y="37844"/>
                  </a:lnTo>
                  <a:close/>
                  <a:moveTo>
                    <a:pt x="36427" y="34692"/>
                  </a:moveTo>
                  <a:lnTo>
                    <a:pt x="36694" y="38895"/>
                  </a:lnTo>
                  <a:lnTo>
                    <a:pt x="32491" y="39129"/>
                  </a:lnTo>
                  <a:lnTo>
                    <a:pt x="32224" y="34959"/>
                  </a:lnTo>
                  <a:lnTo>
                    <a:pt x="36427" y="34692"/>
                  </a:lnTo>
                  <a:close/>
                  <a:moveTo>
                    <a:pt x="32157" y="34926"/>
                  </a:moveTo>
                  <a:lnTo>
                    <a:pt x="32391" y="39129"/>
                  </a:lnTo>
                  <a:lnTo>
                    <a:pt x="28188" y="39396"/>
                  </a:lnTo>
                  <a:lnTo>
                    <a:pt x="27954" y="35193"/>
                  </a:lnTo>
                  <a:lnTo>
                    <a:pt x="32157" y="34926"/>
                  </a:lnTo>
                  <a:close/>
                  <a:moveTo>
                    <a:pt x="27854" y="35226"/>
                  </a:moveTo>
                  <a:lnTo>
                    <a:pt x="28121" y="39429"/>
                  </a:lnTo>
                  <a:lnTo>
                    <a:pt x="23918" y="39696"/>
                  </a:lnTo>
                  <a:lnTo>
                    <a:pt x="23651" y="35493"/>
                  </a:lnTo>
                  <a:lnTo>
                    <a:pt x="27854" y="35226"/>
                  </a:lnTo>
                  <a:close/>
                  <a:moveTo>
                    <a:pt x="23551" y="35493"/>
                  </a:moveTo>
                  <a:lnTo>
                    <a:pt x="23818" y="39662"/>
                  </a:lnTo>
                  <a:lnTo>
                    <a:pt x="19615" y="39929"/>
                  </a:lnTo>
                  <a:lnTo>
                    <a:pt x="19381" y="35726"/>
                  </a:lnTo>
                  <a:lnTo>
                    <a:pt x="23551" y="35493"/>
                  </a:lnTo>
                  <a:close/>
                  <a:moveTo>
                    <a:pt x="19281" y="35726"/>
                  </a:moveTo>
                  <a:lnTo>
                    <a:pt x="19515" y="39929"/>
                  </a:lnTo>
                  <a:lnTo>
                    <a:pt x="15312" y="40196"/>
                  </a:lnTo>
                  <a:lnTo>
                    <a:pt x="15078" y="35993"/>
                  </a:lnTo>
                  <a:lnTo>
                    <a:pt x="19281" y="35726"/>
                  </a:lnTo>
                  <a:close/>
                  <a:moveTo>
                    <a:pt x="14978" y="35993"/>
                  </a:moveTo>
                  <a:lnTo>
                    <a:pt x="15245" y="40196"/>
                  </a:lnTo>
                  <a:lnTo>
                    <a:pt x="11042" y="40430"/>
                  </a:lnTo>
                  <a:lnTo>
                    <a:pt x="10775" y="36260"/>
                  </a:lnTo>
                  <a:lnTo>
                    <a:pt x="14978" y="35993"/>
                  </a:lnTo>
                  <a:close/>
                  <a:moveTo>
                    <a:pt x="10675" y="36260"/>
                  </a:moveTo>
                  <a:lnTo>
                    <a:pt x="10942" y="40463"/>
                  </a:lnTo>
                  <a:lnTo>
                    <a:pt x="6739" y="40696"/>
                  </a:lnTo>
                  <a:lnTo>
                    <a:pt x="6505" y="36527"/>
                  </a:lnTo>
                  <a:lnTo>
                    <a:pt x="10675" y="36260"/>
                  </a:lnTo>
                  <a:close/>
                  <a:moveTo>
                    <a:pt x="6405" y="36527"/>
                  </a:moveTo>
                  <a:lnTo>
                    <a:pt x="6672" y="40730"/>
                  </a:lnTo>
                  <a:lnTo>
                    <a:pt x="2469" y="40963"/>
                  </a:lnTo>
                  <a:lnTo>
                    <a:pt x="2202" y="36760"/>
                  </a:lnTo>
                  <a:lnTo>
                    <a:pt x="6405" y="36527"/>
                  </a:lnTo>
                  <a:close/>
                  <a:moveTo>
                    <a:pt x="38728" y="1"/>
                  </a:moveTo>
                  <a:lnTo>
                    <a:pt x="34425" y="268"/>
                  </a:lnTo>
                  <a:lnTo>
                    <a:pt x="34359" y="268"/>
                  </a:lnTo>
                  <a:lnTo>
                    <a:pt x="30156" y="534"/>
                  </a:lnTo>
                  <a:lnTo>
                    <a:pt x="30056" y="534"/>
                  </a:lnTo>
                  <a:lnTo>
                    <a:pt x="25853" y="768"/>
                  </a:lnTo>
                  <a:lnTo>
                    <a:pt x="25753" y="768"/>
                  </a:lnTo>
                  <a:lnTo>
                    <a:pt x="21550" y="1035"/>
                  </a:lnTo>
                  <a:lnTo>
                    <a:pt x="21483" y="1035"/>
                  </a:lnTo>
                  <a:lnTo>
                    <a:pt x="17280" y="1302"/>
                  </a:lnTo>
                  <a:lnTo>
                    <a:pt x="17180" y="1302"/>
                  </a:lnTo>
                  <a:lnTo>
                    <a:pt x="13010" y="1535"/>
                  </a:lnTo>
                  <a:lnTo>
                    <a:pt x="12910" y="1535"/>
                  </a:lnTo>
                  <a:lnTo>
                    <a:pt x="8707" y="1802"/>
                  </a:lnTo>
                  <a:lnTo>
                    <a:pt x="8607" y="1802"/>
                  </a:lnTo>
                  <a:lnTo>
                    <a:pt x="4404" y="2102"/>
                  </a:lnTo>
                  <a:lnTo>
                    <a:pt x="4304" y="2102"/>
                  </a:lnTo>
                  <a:lnTo>
                    <a:pt x="1" y="2369"/>
                  </a:lnTo>
                  <a:lnTo>
                    <a:pt x="268" y="6639"/>
                  </a:lnTo>
                  <a:lnTo>
                    <a:pt x="268" y="6739"/>
                  </a:lnTo>
                  <a:lnTo>
                    <a:pt x="501" y="10942"/>
                  </a:lnTo>
                  <a:lnTo>
                    <a:pt x="501" y="11042"/>
                  </a:lnTo>
                  <a:lnTo>
                    <a:pt x="768" y="15212"/>
                  </a:lnTo>
                  <a:lnTo>
                    <a:pt x="768" y="15312"/>
                  </a:lnTo>
                  <a:lnTo>
                    <a:pt x="1035" y="19515"/>
                  </a:lnTo>
                  <a:lnTo>
                    <a:pt x="1035" y="19615"/>
                  </a:lnTo>
                  <a:lnTo>
                    <a:pt x="1268" y="23818"/>
                  </a:lnTo>
                  <a:lnTo>
                    <a:pt x="1268" y="23918"/>
                  </a:lnTo>
                  <a:lnTo>
                    <a:pt x="1535" y="28087"/>
                  </a:lnTo>
                  <a:lnTo>
                    <a:pt x="1535" y="28188"/>
                  </a:lnTo>
                  <a:lnTo>
                    <a:pt x="1802" y="32391"/>
                  </a:lnTo>
                  <a:lnTo>
                    <a:pt x="1802" y="32491"/>
                  </a:lnTo>
                  <a:lnTo>
                    <a:pt x="2036" y="36694"/>
                  </a:lnTo>
                  <a:lnTo>
                    <a:pt x="2036" y="36760"/>
                  </a:lnTo>
                  <a:lnTo>
                    <a:pt x="2302" y="41063"/>
                  </a:lnTo>
                  <a:lnTo>
                    <a:pt x="6606" y="40797"/>
                  </a:lnTo>
                  <a:lnTo>
                    <a:pt x="6706" y="40797"/>
                  </a:lnTo>
                  <a:lnTo>
                    <a:pt x="10875" y="40563"/>
                  </a:lnTo>
                  <a:lnTo>
                    <a:pt x="10975" y="40563"/>
                  </a:lnTo>
                  <a:lnTo>
                    <a:pt x="15178" y="40296"/>
                  </a:lnTo>
                  <a:lnTo>
                    <a:pt x="15278" y="40296"/>
                  </a:lnTo>
                  <a:lnTo>
                    <a:pt x="19481" y="40029"/>
                  </a:lnTo>
                  <a:lnTo>
                    <a:pt x="19548" y="40029"/>
                  </a:lnTo>
                  <a:lnTo>
                    <a:pt x="23751" y="39796"/>
                  </a:lnTo>
                  <a:lnTo>
                    <a:pt x="23851" y="39796"/>
                  </a:lnTo>
                  <a:lnTo>
                    <a:pt x="28054" y="39529"/>
                  </a:lnTo>
                  <a:lnTo>
                    <a:pt x="28154" y="39529"/>
                  </a:lnTo>
                  <a:lnTo>
                    <a:pt x="32324" y="39262"/>
                  </a:lnTo>
                  <a:lnTo>
                    <a:pt x="32424" y="39262"/>
                  </a:lnTo>
                  <a:lnTo>
                    <a:pt x="36627" y="39029"/>
                  </a:lnTo>
                  <a:lnTo>
                    <a:pt x="36727" y="39029"/>
                  </a:lnTo>
                  <a:lnTo>
                    <a:pt x="40997" y="38762"/>
                  </a:lnTo>
                  <a:lnTo>
                    <a:pt x="40990" y="38629"/>
                  </a:lnTo>
                  <a:lnTo>
                    <a:pt x="40990" y="38629"/>
                  </a:lnTo>
                  <a:lnTo>
                    <a:pt x="36794" y="38895"/>
                  </a:lnTo>
                  <a:lnTo>
                    <a:pt x="36560" y="34692"/>
                  </a:lnTo>
                  <a:lnTo>
                    <a:pt x="40730" y="34425"/>
                  </a:lnTo>
                  <a:lnTo>
                    <a:pt x="40947" y="37844"/>
                  </a:lnTo>
                  <a:lnTo>
                    <a:pt x="40763" y="34459"/>
                  </a:lnTo>
                  <a:lnTo>
                    <a:pt x="40763" y="34325"/>
                  </a:lnTo>
                  <a:lnTo>
                    <a:pt x="40563" y="30156"/>
                  </a:lnTo>
                  <a:lnTo>
                    <a:pt x="40563" y="30056"/>
                  </a:lnTo>
                  <a:lnTo>
                    <a:pt x="40296" y="25853"/>
                  </a:lnTo>
                  <a:lnTo>
                    <a:pt x="40296" y="25752"/>
                  </a:lnTo>
                  <a:lnTo>
                    <a:pt x="40029" y="21583"/>
                  </a:lnTo>
                  <a:lnTo>
                    <a:pt x="40029" y="21483"/>
                  </a:lnTo>
                  <a:lnTo>
                    <a:pt x="39796" y="17280"/>
                  </a:lnTo>
                  <a:lnTo>
                    <a:pt x="39796" y="17180"/>
                  </a:lnTo>
                  <a:lnTo>
                    <a:pt x="39529" y="12977"/>
                  </a:lnTo>
                  <a:lnTo>
                    <a:pt x="39529" y="12910"/>
                  </a:lnTo>
                  <a:lnTo>
                    <a:pt x="39262" y="8707"/>
                  </a:lnTo>
                  <a:lnTo>
                    <a:pt x="39262" y="8607"/>
                  </a:lnTo>
                  <a:lnTo>
                    <a:pt x="38995" y="4404"/>
                  </a:lnTo>
                  <a:lnTo>
                    <a:pt x="38995" y="4304"/>
                  </a:lnTo>
                  <a:lnTo>
                    <a:pt x="38728"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7" name="Google Shape;170;p27">
            <a:extLst>
              <a:ext uri="{FF2B5EF4-FFF2-40B4-BE49-F238E27FC236}">
                <a16:creationId xmlns:a16="http://schemas.microsoft.com/office/drawing/2014/main" id="{E21269B2-4287-47E1-B23E-04049CF04701}"/>
              </a:ext>
            </a:extLst>
          </p:cNvPr>
          <p:cNvGrpSpPr/>
          <p:nvPr/>
        </p:nvGrpSpPr>
        <p:grpSpPr>
          <a:xfrm rot="-397609">
            <a:off x="2026151" y="4722088"/>
            <a:ext cx="1149031" cy="1141097"/>
            <a:chOff x="6500275" y="2386225"/>
            <a:chExt cx="861790" cy="855840"/>
          </a:xfrm>
          <a:blipFill dpi="0" rotWithShape="1">
            <a:blip r:embed="rId5">
              <a:extLst>
                <a:ext uri="{28A0092B-C50C-407E-A947-70E740481C1C}">
                  <a14:useLocalDpi xmlns:a14="http://schemas.microsoft.com/office/drawing/2010/main" val="0"/>
                </a:ext>
              </a:extLst>
            </a:blip>
            <a:srcRect/>
            <a:stretch>
              <a:fillRect/>
            </a:stretch>
          </a:blipFill>
          <a:effectLst>
            <a:reflection blurRad="6350" stA="50000" endA="300" endPos="55000" dir="5400000" sy="-100000" algn="bl" rotWithShape="0"/>
          </a:effectLst>
        </p:grpSpPr>
        <p:sp>
          <p:nvSpPr>
            <p:cNvPr id="38" name="Google Shape;171;p27">
              <a:extLst>
                <a:ext uri="{FF2B5EF4-FFF2-40B4-BE49-F238E27FC236}">
                  <a16:creationId xmlns:a16="http://schemas.microsoft.com/office/drawing/2014/main" id="{6569EFE3-0761-4713-AE08-57F801A8FD99}"/>
                </a:ext>
              </a:extLst>
            </p:cNvPr>
            <p:cNvSpPr/>
            <p:nvPr/>
          </p:nvSpPr>
          <p:spPr>
            <a:xfrm>
              <a:off x="6502725" y="2387575"/>
              <a:ext cx="859340" cy="854490"/>
            </a:xfrm>
            <a:custGeom>
              <a:avLst/>
              <a:gdLst/>
              <a:ahLst/>
              <a:cxnLst/>
              <a:rect l="l" t="t" r="r" b="b"/>
              <a:pathLst>
                <a:path w="40430" h="40368" extrusionOk="0">
                  <a:moveTo>
                    <a:pt x="37488" y="0"/>
                  </a:moveTo>
                  <a:cubicBezTo>
                    <a:pt x="37468" y="0"/>
                    <a:pt x="37448" y="1"/>
                    <a:pt x="37427" y="3"/>
                  </a:cubicBezTo>
                  <a:lnTo>
                    <a:pt x="668" y="2238"/>
                  </a:lnTo>
                  <a:cubicBezTo>
                    <a:pt x="301" y="2238"/>
                    <a:pt x="0" y="2571"/>
                    <a:pt x="34" y="2971"/>
                  </a:cubicBezTo>
                  <a:lnTo>
                    <a:pt x="2235" y="39698"/>
                  </a:lnTo>
                  <a:cubicBezTo>
                    <a:pt x="2267" y="40078"/>
                    <a:pt x="2569" y="40367"/>
                    <a:pt x="2942" y="40367"/>
                  </a:cubicBezTo>
                  <a:cubicBezTo>
                    <a:pt x="2962" y="40367"/>
                    <a:pt x="2982" y="40367"/>
                    <a:pt x="3003" y="40365"/>
                  </a:cubicBezTo>
                  <a:lnTo>
                    <a:pt x="39729" y="38130"/>
                  </a:lnTo>
                  <a:cubicBezTo>
                    <a:pt x="40129" y="38130"/>
                    <a:pt x="40429" y="37796"/>
                    <a:pt x="40396" y="37396"/>
                  </a:cubicBezTo>
                  <a:lnTo>
                    <a:pt x="38161" y="636"/>
                  </a:lnTo>
                  <a:cubicBezTo>
                    <a:pt x="38129" y="288"/>
                    <a:pt x="37857" y="0"/>
                    <a:pt x="37488" y="0"/>
                  </a:cubicBezTo>
                  <a:close/>
                </a:path>
              </a:pathLst>
            </a:custGeom>
            <a:grpFill/>
            <a:ln>
              <a:noFill/>
            </a:ln>
          </p:spPr>
          <p:txBody>
            <a:bodyPr spcFirstLastPara="1" wrap="square" lIns="121900" tIns="121900" rIns="121900" bIns="121900" anchor="ctr" anchorCtr="0">
              <a:noAutofit/>
            </a:bodyPr>
            <a:lstStyle/>
            <a:p>
              <a:endParaRPr sz="2400"/>
            </a:p>
          </p:txBody>
        </p:sp>
        <p:sp>
          <p:nvSpPr>
            <p:cNvPr id="39" name="Google Shape;172;p27">
              <a:extLst>
                <a:ext uri="{FF2B5EF4-FFF2-40B4-BE49-F238E27FC236}">
                  <a16:creationId xmlns:a16="http://schemas.microsoft.com/office/drawing/2014/main" id="{A1B7A00C-37ED-404A-92CF-355E54E70EE6}"/>
                </a:ext>
              </a:extLst>
            </p:cNvPr>
            <p:cNvSpPr/>
            <p:nvPr/>
          </p:nvSpPr>
          <p:spPr>
            <a:xfrm>
              <a:off x="6500275" y="2386225"/>
              <a:ext cx="859400" cy="854542"/>
            </a:xfrm>
            <a:custGeom>
              <a:avLst/>
              <a:gdLst/>
              <a:ahLst/>
              <a:cxnLst/>
              <a:rect l="l" t="t" r="r" b="b"/>
              <a:pathLst>
                <a:path w="40997" h="41064" extrusionOk="0">
                  <a:moveTo>
                    <a:pt x="38628" y="101"/>
                  </a:moveTo>
                  <a:lnTo>
                    <a:pt x="38895" y="4304"/>
                  </a:lnTo>
                  <a:lnTo>
                    <a:pt x="34692" y="4571"/>
                  </a:lnTo>
                  <a:lnTo>
                    <a:pt x="34459" y="368"/>
                  </a:lnTo>
                  <a:lnTo>
                    <a:pt x="38628" y="101"/>
                  </a:lnTo>
                  <a:close/>
                  <a:moveTo>
                    <a:pt x="34359" y="368"/>
                  </a:moveTo>
                  <a:lnTo>
                    <a:pt x="34626" y="4571"/>
                  </a:lnTo>
                  <a:lnTo>
                    <a:pt x="30423" y="4837"/>
                  </a:lnTo>
                  <a:lnTo>
                    <a:pt x="30156" y="634"/>
                  </a:lnTo>
                  <a:lnTo>
                    <a:pt x="34359" y="368"/>
                  </a:lnTo>
                  <a:close/>
                  <a:moveTo>
                    <a:pt x="30056" y="634"/>
                  </a:moveTo>
                  <a:lnTo>
                    <a:pt x="30322" y="4837"/>
                  </a:lnTo>
                  <a:lnTo>
                    <a:pt x="26119" y="5071"/>
                  </a:lnTo>
                  <a:lnTo>
                    <a:pt x="25853" y="901"/>
                  </a:lnTo>
                  <a:lnTo>
                    <a:pt x="30056" y="634"/>
                  </a:lnTo>
                  <a:close/>
                  <a:moveTo>
                    <a:pt x="25753" y="868"/>
                  </a:moveTo>
                  <a:lnTo>
                    <a:pt x="26019" y="5071"/>
                  </a:lnTo>
                  <a:lnTo>
                    <a:pt x="21816" y="5338"/>
                  </a:lnTo>
                  <a:lnTo>
                    <a:pt x="21583" y="1135"/>
                  </a:lnTo>
                  <a:lnTo>
                    <a:pt x="25753" y="868"/>
                  </a:lnTo>
                  <a:close/>
                  <a:moveTo>
                    <a:pt x="21483" y="1168"/>
                  </a:moveTo>
                  <a:lnTo>
                    <a:pt x="21716" y="5371"/>
                  </a:lnTo>
                  <a:lnTo>
                    <a:pt x="17547" y="5605"/>
                  </a:lnTo>
                  <a:lnTo>
                    <a:pt x="17280" y="1435"/>
                  </a:lnTo>
                  <a:lnTo>
                    <a:pt x="21483" y="1168"/>
                  </a:lnTo>
                  <a:close/>
                  <a:moveTo>
                    <a:pt x="17180" y="1435"/>
                  </a:moveTo>
                  <a:lnTo>
                    <a:pt x="17447" y="5605"/>
                  </a:lnTo>
                  <a:lnTo>
                    <a:pt x="13244" y="5872"/>
                  </a:lnTo>
                  <a:lnTo>
                    <a:pt x="12977" y="1669"/>
                  </a:lnTo>
                  <a:lnTo>
                    <a:pt x="17180" y="1435"/>
                  </a:lnTo>
                  <a:close/>
                  <a:moveTo>
                    <a:pt x="12877" y="1669"/>
                  </a:moveTo>
                  <a:lnTo>
                    <a:pt x="13144" y="5872"/>
                  </a:lnTo>
                  <a:lnTo>
                    <a:pt x="8941" y="6138"/>
                  </a:lnTo>
                  <a:lnTo>
                    <a:pt x="8707" y="1935"/>
                  </a:lnTo>
                  <a:lnTo>
                    <a:pt x="12877" y="1669"/>
                  </a:lnTo>
                  <a:close/>
                  <a:moveTo>
                    <a:pt x="8607" y="1969"/>
                  </a:moveTo>
                  <a:lnTo>
                    <a:pt x="8874" y="6138"/>
                  </a:lnTo>
                  <a:lnTo>
                    <a:pt x="4671" y="6405"/>
                  </a:lnTo>
                  <a:lnTo>
                    <a:pt x="4404" y="2202"/>
                  </a:lnTo>
                  <a:lnTo>
                    <a:pt x="8607" y="1969"/>
                  </a:lnTo>
                  <a:close/>
                  <a:moveTo>
                    <a:pt x="4304" y="2202"/>
                  </a:moveTo>
                  <a:lnTo>
                    <a:pt x="4571" y="6405"/>
                  </a:lnTo>
                  <a:lnTo>
                    <a:pt x="368" y="6639"/>
                  </a:lnTo>
                  <a:lnTo>
                    <a:pt x="134" y="2436"/>
                  </a:lnTo>
                  <a:lnTo>
                    <a:pt x="4304" y="2202"/>
                  </a:lnTo>
                  <a:close/>
                  <a:moveTo>
                    <a:pt x="38895" y="4404"/>
                  </a:moveTo>
                  <a:lnTo>
                    <a:pt x="39162" y="8607"/>
                  </a:lnTo>
                  <a:lnTo>
                    <a:pt x="34959" y="8840"/>
                  </a:lnTo>
                  <a:lnTo>
                    <a:pt x="34692" y="4671"/>
                  </a:lnTo>
                  <a:lnTo>
                    <a:pt x="38895" y="4404"/>
                  </a:lnTo>
                  <a:close/>
                  <a:moveTo>
                    <a:pt x="34626" y="4671"/>
                  </a:moveTo>
                  <a:lnTo>
                    <a:pt x="34892" y="8874"/>
                  </a:lnTo>
                  <a:lnTo>
                    <a:pt x="30689" y="9107"/>
                  </a:lnTo>
                  <a:lnTo>
                    <a:pt x="30423" y="4904"/>
                  </a:lnTo>
                  <a:lnTo>
                    <a:pt x="34626" y="4671"/>
                  </a:lnTo>
                  <a:close/>
                  <a:moveTo>
                    <a:pt x="30322" y="4938"/>
                  </a:moveTo>
                  <a:lnTo>
                    <a:pt x="30589" y="9107"/>
                  </a:lnTo>
                  <a:lnTo>
                    <a:pt x="26386" y="9374"/>
                  </a:lnTo>
                  <a:lnTo>
                    <a:pt x="26119" y="5171"/>
                  </a:lnTo>
                  <a:lnTo>
                    <a:pt x="30322" y="4938"/>
                  </a:lnTo>
                  <a:close/>
                  <a:moveTo>
                    <a:pt x="26019" y="5171"/>
                  </a:moveTo>
                  <a:lnTo>
                    <a:pt x="26286" y="9374"/>
                  </a:lnTo>
                  <a:lnTo>
                    <a:pt x="22083" y="9608"/>
                  </a:lnTo>
                  <a:lnTo>
                    <a:pt x="21816" y="5438"/>
                  </a:lnTo>
                  <a:lnTo>
                    <a:pt x="26019" y="5171"/>
                  </a:lnTo>
                  <a:close/>
                  <a:moveTo>
                    <a:pt x="21750" y="5471"/>
                  </a:moveTo>
                  <a:lnTo>
                    <a:pt x="21983" y="9641"/>
                  </a:lnTo>
                  <a:lnTo>
                    <a:pt x="17814" y="9908"/>
                  </a:lnTo>
                  <a:lnTo>
                    <a:pt x="17547" y="5705"/>
                  </a:lnTo>
                  <a:lnTo>
                    <a:pt x="21750" y="5471"/>
                  </a:lnTo>
                  <a:close/>
                  <a:moveTo>
                    <a:pt x="17447" y="5705"/>
                  </a:moveTo>
                  <a:lnTo>
                    <a:pt x="17713" y="9908"/>
                  </a:lnTo>
                  <a:lnTo>
                    <a:pt x="13510" y="10175"/>
                  </a:lnTo>
                  <a:lnTo>
                    <a:pt x="13244" y="5972"/>
                  </a:lnTo>
                  <a:lnTo>
                    <a:pt x="17447" y="5705"/>
                  </a:lnTo>
                  <a:close/>
                  <a:moveTo>
                    <a:pt x="13144" y="5972"/>
                  </a:moveTo>
                  <a:lnTo>
                    <a:pt x="13410" y="10141"/>
                  </a:lnTo>
                  <a:lnTo>
                    <a:pt x="9207" y="10408"/>
                  </a:lnTo>
                  <a:lnTo>
                    <a:pt x="8974" y="6205"/>
                  </a:lnTo>
                  <a:lnTo>
                    <a:pt x="13144" y="5972"/>
                  </a:lnTo>
                  <a:close/>
                  <a:moveTo>
                    <a:pt x="8874" y="6238"/>
                  </a:moveTo>
                  <a:lnTo>
                    <a:pt x="9141" y="10442"/>
                  </a:lnTo>
                  <a:lnTo>
                    <a:pt x="4938" y="10708"/>
                  </a:lnTo>
                  <a:lnTo>
                    <a:pt x="4671" y="6505"/>
                  </a:lnTo>
                  <a:lnTo>
                    <a:pt x="8874" y="6238"/>
                  </a:lnTo>
                  <a:close/>
                  <a:moveTo>
                    <a:pt x="4571" y="6472"/>
                  </a:moveTo>
                  <a:lnTo>
                    <a:pt x="4838" y="10675"/>
                  </a:lnTo>
                  <a:lnTo>
                    <a:pt x="635" y="10942"/>
                  </a:lnTo>
                  <a:lnTo>
                    <a:pt x="368" y="6739"/>
                  </a:lnTo>
                  <a:lnTo>
                    <a:pt x="4571" y="6472"/>
                  </a:lnTo>
                  <a:close/>
                  <a:moveTo>
                    <a:pt x="39162" y="8707"/>
                  </a:moveTo>
                  <a:lnTo>
                    <a:pt x="39429" y="12877"/>
                  </a:lnTo>
                  <a:lnTo>
                    <a:pt x="35226" y="13143"/>
                  </a:lnTo>
                  <a:lnTo>
                    <a:pt x="34959" y="8940"/>
                  </a:lnTo>
                  <a:lnTo>
                    <a:pt x="39162" y="8707"/>
                  </a:lnTo>
                  <a:close/>
                  <a:moveTo>
                    <a:pt x="34859" y="8940"/>
                  </a:moveTo>
                  <a:lnTo>
                    <a:pt x="35126" y="13143"/>
                  </a:lnTo>
                  <a:lnTo>
                    <a:pt x="30956" y="13410"/>
                  </a:lnTo>
                  <a:lnTo>
                    <a:pt x="30656" y="9207"/>
                  </a:lnTo>
                  <a:lnTo>
                    <a:pt x="34859" y="8940"/>
                  </a:lnTo>
                  <a:close/>
                  <a:moveTo>
                    <a:pt x="30589" y="9207"/>
                  </a:moveTo>
                  <a:lnTo>
                    <a:pt x="30823" y="13410"/>
                  </a:lnTo>
                  <a:lnTo>
                    <a:pt x="26653" y="13677"/>
                  </a:lnTo>
                  <a:lnTo>
                    <a:pt x="26386" y="9474"/>
                  </a:lnTo>
                  <a:lnTo>
                    <a:pt x="30589" y="9207"/>
                  </a:lnTo>
                  <a:close/>
                  <a:moveTo>
                    <a:pt x="26286" y="9474"/>
                  </a:moveTo>
                  <a:lnTo>
                    <a:pt x="26553" y="13644"/>
                  </a:lnTo>
                  <a:lnTo>
                    <a:pt x="22350" y="13911"/>
                  </a:lnTo>
                  <a:lnTo>
                    <a:pt x="22083" y="9741"/>
                  </a:lnTo>
                  <a:lnTo>
                    <a:pt x="26286" y="9474"/>
                  </a:lnTo>
                  <a:close/>
                  <a:moveTo>
                    <a:pt x="21983" y="9741"/>
                  </a:moveTo>
                  <a:lnTo>
                    <a:pt x="22250" y="13944"/>
                  </a:lnTo>
                  <a:lnTo>
                    <a:pt x="18047" y="14211"/>
                  </a:lnTo>
                  <a:lnTo>
                    <a:pt x="17814" y="10008"/>
                  </a:lnTo>
                  <a:lnTo>
                    <a:pt x="21983" y="9741"/>
                  </a:lnTo>
                  <a:close/>
                  <a:moveTo>
                    <a:pt x="17713" y="10008"/>
                  </a:moveTo>
                  <a:lnTo>
                    <a:pt x="17947" y="14178"/>
                  </a:lnTo>
                  <a:lnTo>
                    <a:pt x="13777" y="14444"/>
                  </a:lnTo>
                  <a:lnTo>
                    <a:pt x="13510" y="10241"/>
                  </a:lnTo>
                  <a:lnTo>
                    <a:pt x="17713" y="10008"/>
                  </a:lnTo>
                  <a:close/>
                  <a:moveTo>
                    <a:pt x="13410" y="10241"/>
                  </a:moveTo>
                  <a:lnTo>
                    <a:pt x="13677" y="14444"/>
                  </a:lnTo>
                  <a:lnTo>
                    <a:pt x="9474" y="14711"/>
                  </a:lnTo>
                  <a:lnTo>
                    <a:pt x="9207" y="10508"/>
                  </a:lnTo>
                  <a:lnTo>
                    <a:pt x="13410" y="10241"/>
                  </a:lnTo>
                  <a:close/>
                  <a:moveTo>
                    <a:pt x="9141" y="10542"/>
                  </a:moveTo>
                  <a:lnTo>
                    <a:pt x="9408" y="14745"/>
                  </a:lnTo>
                  <a:lnTo>
                    <a:pt x="5205" y="14978"/>
                  </a:lnTo>
                  <a:lnTo>
                    <a:pt x="4938" y="10775"/>
                  </a:lnTo>
                  <a:lnTo>
                    <a:pt x="9141" y="10542"/>
                  </a:lnTo>
                  <a:close/>
                  <a:moveTo>
                    <a:pt x="4838" y="10775"/>
                  </a:moveTo>
                  <a:lnTo>
                    <a:pt x="5104" y="14945"/>
                  </a:lnTo>
                  <a:lnTo>
                    <a:pt x="901" y="15212"/>
                  </a:lnTo>
                  <a:lnTo>
                    <a:pt x="635" y="11042"/>
                  </a:lnTo>
                  <a:lnTo>
                    <a:pt x="4838" y="10775"/>
                  </a:lnTo>
                  <a:close/>
                  <a:moveTo>
                    <a:pt x="39429" y="12977"/>
                  </a:moveTo>
                  <a:lnTo>
                    <a:pt x="39662" y="17146"/>
                  </a:lnTo>
                  <a:lnTo>
                    <a:pt x="35493" y="17413"/>
                  </a:lnTo>
                  <a:lnTo>
                    <a:pt x="35259" y="13244"/>
                  </a:lnTo>
                  <a:lnTo>
                    <a:pt x="39429" y="12977"/>
                  </a:lnTo>
                  <a:close/>
                  <a:moveTo>
                    <a:pt x="35126" y="13210"/>
                  </a:moveTo>
                  <a:lnTo>
                    <a:pt x="35393" y="17447"/>
                  </a:lnTo>
                  <a:lnTo>
                    <a:pt x="31190" y="17680"/>
                  </a:lnTo>
                  <a:lnTo>
                    <a:pt x="30923" y="13477"/>
                  </a:lnTo>
                  <a:lnTo>
                    <a:pt x="35126" y="13210"/>
                  </a:lnTo>
                  <a:close/>
                  <a:moveTo>
                    <a:pt x="30823" y="13510"/>
                  </a:moveTo>
                  <a:lnTo>
                    <a:pt x="31090" y="17713"/>
                  </a:lnTo>
                  <a:lnTo>
                    <a:pt x="26887" y="17947"/>
                  </a:lnTo>
                  <a:lnTo>
                    <a:pt x="26653" y="13744"/>
                  </a:lnTo>
                  <a:lnTo>
                    <a:pt x="30823" y="13510"/>
                  </a:lnTo>
                  <a:close/>
                  <a:moveTo>
                    <a:pt x="26553" y="13744"/>
                  </a:moveTo>
                  <a:lnTo>
                    <a:pt x="26820" y="17947"/>
                  </a:lnTo>
                  <a:lnTo>
                    <a:pt x="22617" y="18214"/>
                  </a:lnTo>
                  <a:lnTo>
                    <a:pt x="22350" y="14011"/>
                  </a:lnTo>
                  <a:lnTo>
                    <a:pt x="26553" y="13744"/>
                  </a:lnTo>
                  <a:close/>
                  <a:moveTo>
                    <a:pt x="22250" y="14044"/>
                  </a:moveTo>
                  <a:lnTo>
                    <a:pt x="22517" y="18247"/>
                  </a:lnTo>
                  <a:lnTo>
                    <a:pt x="18314" y="18481"/>
                  </a:lnTo>
                  <a:lnTo>
                    <a:pt x="18047" y="14311"/>
                  </a:lnTo>
                  <a:lnTo>
                    <a:pt x="22250" y="14044"/>
                  </a:lnTo>
                  <a:close/>
                  <a:moveTo>
                    <a:pt x="17980" y="14278"/>
                  </a:moveTo>
                  <a:lnTo>
                    <a:pt x="18214" y="18481"/>
                  </a:lnTo>
                  <a:lnTo>
                    <a:pt x="14044" y="18747"/>
                  </a:lnTo>
                  <a:lnTo>
                    <a:pt x="13777" y="14544"/>
                  </a:lnTo>
                  <a:lnTo>
                    <a:pt x="17980" y="14278"/>
                  </a:lnTo>
                  <a:close/>
                  <a:moveTo>
                    <a:pt x="13677" y="14544"/>
                  </a:moveTo>
                  <a:lnTo>
                    <a:pt x="13944" y="18747"/>
                  </a:lnTo>
                  <a:lnTo>
                    <a:pt x="9741" y="18981"/>
                  </a:lnTo>
                  <a:lnTo>
                    <a:pt x="9474" y="14811"/>
                  </a:lnTo>
                  <a:lnTo>
                    <a:pt x="13677" y="14544"/>
                  </a:lnTo>
                  <a:close/>
                  <a:moveTo>
                    <a:pt x="9374" y="14811"/>
                  </a:moveTo>
                  <a:lnTo>
                    <a:pt x="9641" y="18981"/>
                  </a:lnTo>
                  <a:lnTo>
                    <a:pt x="5438" y="19248"/>
                  </a:lnTo>
                  <a:lnTo>
                    <a:pt x="5205" y="15045"/>
                  </a:lnTo>
                  <a:lnTo>
                    <a:pt x="9374" y="14811"/>
                  </a:lnTo>
                  <a:close/>
                  <a:moveTo>
                    <a:pt x="5104" y="15045"/>
                  </a:moveTo>
                  <a:lnTo>
                    <a:pt x="5338" y="19248"/>
                  </a:lnTo>
                  <a:lnTo>
                    <a:pt x="1168" y="19515"/>
                  </a:lnTo>
                  <a:lnTo>
                    <a:pt x="901" y="15312"/>
                  </a:lnTo>
                  <a:lnTo>
                    <a:pt x="5104" y="15045"/>
                  </a:lnTo>
                  <a:close/>
                  <a:moveTo>
                    <a:pt x="39696" y="17246"/>
                  </a:moveTo>
                  <a:lnTo>
                    <a:pt x="39929" y="21449"/>
                  </a:lnTo>
                  <a:lnTo>
                    <a:pt x="35726" y="21716"/>
                  </a:lnTo>
                  <a:lnTo>
                    <a:pt x="35493" y="17513"/>
                  </a:lnTo>
                  <a:lnTo>
                    <a:pt x="39696" y="17246"/>
                  </a:lnTo>
                  <a:close/>
                  <a:moveTo>
                    <a:pt x="35393" y="17513"/>
                  </a:moveTo>
                  <a:lnTo>
                    <a:pt x="35660" y="21716"/>
                  </a:lnTo>
                  <a:lnTo>
                    <a:pt x="31457" y="21983"/>
                  </a:lnTo>
                  <a:lnTo>
                    <a:pt x="31223" y="17780"/>
                  </a:lnTo>
                  <a:lnTo>
                    <a:pt x="35393" y="17513"/>
                  </a:lnTo>
                  <a:close/>
                  <a:moveTo>
                    <a:pt x="31090" y="17813"/>
                  </a:moveTo>
                  <a:lnTo>
                    <a:pt x="31357" y="21983"/>
                  </a:lnTo>
                  <a:lnTo>
                    <a:pt x="27154" y="22250"/>
                  </a:lnTo>
                  <a:lnTo>
                    <a:pt x="26920" y="18080"/>
                  </a:lnTo>
                  <a:lnTo>
                    <a:pt x="31090" y="17813"/>
                  </a:lnTo>
                  <a:close/>
                  <a:moveTo>
                    <a:pt x="26820" y="18047"/>
                  </a:moveTo>
                  <a:lnTo>
                    <a:pt x="27053" y="22250"/>
                  </a:lnTo>
                  <a:lnTo>
                    <a:pt x="22884" y="22483"/>
                  </a:lnTo>
                  <a:lnTo>
                    <a:pt x="22617" y="18280"/>
                  </a:lnTo>
                  <a:lnTo>
                    <a:pt x="26820" y="18047"/>
                  </a:lnTo>
                  <a:close/>
                  <a:moveTo>
                    <a:pt x="22517" y="18347"/>
                  </a:moveTo>
                  <a:lnTo>
                    <a:pt x="22784" y="22517"/>
                  </a:lnTo>
                  <a:lnTo>
                    <a:pt x="18581" y="22784"/>
                  </a:lnTo>
                  <a:lnTo>
                    <a:pt x="18314" y="18581"/>
                  </a:lnTo>
                  <a:lnTo>
                    <a:pt x="22517" y="18347"/>
                  </a:lnTo>
                  <a:close/>
                  <a:moveTo>
                    <a:pt x="18214" y="18581"/>
                  </a:moveTo>
                  <a:lnTo>
                    <a:pt x="18481" y="22750"/>
                  </a:lnTo>
                  <a:lnTo>
                    <a:pt x="14278" y="23017"/>
                  </a:lnTo>
                  <a:lnTo>
                    <a:pt x="14011" y="18814"/>
                  </a:lnTo>
                  <a:lnTo>
                    <a:pt x="18214" y="18581"/>
                  </a:lnTo>
                  <a:close/>
                  <a:moveTo>
                    <a:pt x="13944" y="18848"/>
                  </a:moveTo>
                  <a:lnTo>
                    <a:pt x="14178" y="23017"/>
                  </a:lnTo>
                  <a:lnTo>
                    <a:pt x="10008" y="23284"/>
                  </a:lnTo>
                  <a:lnTo>
                    <a:pt x="9741" y="19081"/>
                  </a:lnTo>
                  <a:lnTo>
                    <a:pt x="13944" y="18848"/>
                  </a:lnTo>
                  <a:close/>
                  <a:moveTo>
                    <a:pt x="9641" y="19081"/>
                  </a:moveTo>
                  <a:lnTo>
                    <a:pt x="9908" y="23284"/>
                  </a:lnTo>
                  <a:lnTo>
                    <a:pt x="5705" y="23551"/>
                  </a:lnTo>
                  <a:lnTo>
                    <a:pt x="5438" y="19348"/>
                  </a:lnTo>
                  <a:lnTo>
                    <a:pt x="9641" y="19081"/>
                  </a:lnTo>
                  <a:close/>
                  <a:moveTo>
                    <a:pt x="5371" y="19348"/>
                  </a:moveTo>
                  <a:lnTo>
                    <a:pt x="5605" y="23551"/>
                  </a:lnTo>
                  <a:lnTo>
                    <a:pt x="1402" y="23784"/>
                  </a:lnTo>
                  <a:lnTo>
                    <a:pt x="1168" y="19615"/>
                  </a:lnTo>
                  <a:lnTo>
                    <a:pt x="5371" y="19348"/>
                  </a:lnTo>
                  <a:close/>
                  <a:moveTo>
                    <a:pt x="39929" y="21549"/>
                  </a:moveTo>
                  <a:lnTo>
                    <a:pt x="40196" y="25752"/>
                  </a:lnTo>
                  <a:lnTo>
                    <a:pt x="35993" y="25986"/>
                  </a:lnTo>
                  <a:lnTo>
                    <a:pt x="35760" y="21816"/>
                  </a:lnTo>
                  <a:lnTo>
                    <a:pt x="39929" y="21549"/>
                  </a:lnTo>
                  <a:close/>
                  <a:moveTo>
                    <a:pt x="35660" y="21816"/>
                  </a:moveTo>
                  <a:lnTo>
                    <a:pt x="35893" y="26019"/>
                  </a:lnTo>
                  <a:lnTo>
                    <a:pt x="31723" y="26286"/>
                  </a:lnTo>
                  <a:lnTo>
                    <a:pt x="31457" y="22083"/>
                  </a:lnTo>
                  <a:lnTo>
                    <a:pt x="35660" y="21816"/>
                  </a:lnTo>
                  <a:close/>
                  <a:moveTo>
                    <a:pt x="31357" y="22083"/>
                  </a:moveTo>
                  <a:lnTo>
                    <a:pt x="31623" y="26286"/>
                  </a:lnTo>
                  <a:lnTo>
                    <a:pt x="27420" y="26553"/>
                  </a:lnTo>
                  <a:lnTo>
                    <a:pt x="27154" y="22350"/>
                  </a:lnTo>
                  <a:lnTo>
                    <a:pt x="31357" y="22083"/>
                  </a:lnTo>
                  <a:close/>
                  <a:moveTo>
                    <a:pt x="27053" y="22350"/>
                  </a:moveTo>
                  <a:lnTo>
                    <a:pt x="27320" y="26553"/>
                  </a:lnTo>
                  <a:lnTo>
                    <a:pt x="23117" y="26787"/>
                  </a:lnTo>
                  <a:lnTo>
                    <a:pt x="22884" y="22584"/>
                  </a:lnTo>
                  <a:lnTo>
                    <a:pt x="27053" y="22350"/>
                  </a:lnTo>
                  <a:close/>
                  <a:moveTo>
                    <a:pt x="22750" y="22617"/>
                  </a:moveTo>
                  <a:lnTo>
                    <a:pt x="23051" y="26820"/>
                  </a:lnTo>
                  <a:lnTo>
                    <a:pt x="18848" y="27087"/>
                  </a:lnTo>
                  <a:lnTo>
                    <a:pt x="18581" y="22850"/>
                  </a:lnTo>
                  <a:lnTo>
                    <a:pt x="22750" y="22617"/>
                  </a:lnTo>
                  <a:close/>
                  <a:moveTo>
                    <a:pt x="18481" y="22850"/>
                  </a:moveTo>
                  <a:lnTo>
                    <a:pt x="18748" y="27053"/>
                  </a:lnTo>
                  <a:lnTo>
                    <a:pt x="14545" y="27320"/>
                  </a:lnTo>
                  <a:lnTo>
                    <a:pt x="14278" y="23117"/>
                  </a:lnTo>
                  <a:lnTo>
                    <a:pt x="18481" y="22850"/>
                  </a:lnTo>
                  <a:close/>
                  <a:moveTo>
                    <a:pt x="14211" y="23117"/>
                  </a:moveTo>
                  <a:lnTo>
                    <a:pt x="14444" y="27320"/>
                  </a:lnTo>
                  <a:lnTo>
                    <a:pt x="10241" y="27587"/>
                  </a:lnTo>
                  <a:lnTo>
                    <a:pt x="10008" y="23384"/>
                  </a:lnTo>
                  <a:lnTo>
                    <a:pt x="14211" y="23117"/>
                  </a:lnTo>
                  <a:close/>
                  <a:moveTo>
                    <a:pt x="9908" y="23384"/>
                  </a:moveTo>
                  <a:lnTo>
                    <a:pt x="10175" y="27587"/>
                  </a:lnTo>
                  <a:lnTo>
                    <a:pt x="5972" y="27821"/>
                  </a:lnTo>
                  <a:lnTo>
                    <a:pt x="5705" y="23651"/>
                  </a:lnTo>
                  <a:lnTo>
                    <a:pt x="9908" y="23384"/>
                  </a:lnTo>
                  <a:close/>
                  <a:moveTo>
                    <a:pt x="5605" y="23651"/>
                  </a:moveTo>
                  <a:lnTo>
                    <a:pt x="5872" y="27821"/>
                  </a:lnTo>
                  <a:lnTo>
                    <a:pt x="1669" y="28087"/>
                  </a:lnTo>
                  <a:lnTo>
                    <a:pt x="1435" y="23918"/>
                  </a:lnTo>
                  <a:lnTo>
                    <a:pt x="5605" y="23651"/>
                  </a:lnTo>
                  <a:close/>
                  <a:moveTo>
                    <a:pt x="40196" y="25853"/>
                  </a:moveTo>
                  <a:lnTo>
                    <a:pt x="40463" y="30022"/>
                  </a:lnTo>
                  <a:lnTo>
                    <a:pt x="36260" y="30289"/>
                  </a:lnTo>
                  <a:lnTo>
                    <a:pt x="35993" y="26086"/>
                  </a:lnTo>
                  <a:lnTo>
                    <a:pt x="40196" y="25853"/>
                  </a:lnTo>
                  <a:close/>
                  <a:moveTo>
                    <a:pt x="35926" y="26119"/>
                  </a:moveTo>
                  <a:lnTo>
                    <a:pt x="36160" y="30322"/>
                  </a:lnTo>
                  <a:lnTo>
                    <a:pt x="31957" y="30556"/>
                  </a:lnTo>
                  <a:lnTo>
                    <a:pt x="31723" y="26353"/>
                  </a:lnTo>
                  <a:lnTo>
                    <a:pt x="35926" y="26119"/>
                  </a:lnTo>
                  <a:close/>
                  <a:moveTo>
                    <a:pt x="31623" y="26386"/>
                  </a:moveTo>
                  <a:lnTo>
                    <a:pt x="31890" y="30589"/>
                  </a:lnTo>
                  <a:lnTo>
                    <a:pt x="27687" y="30823"/>
                  </a:lnTo>
                  <a:lnTo>
                    <a:pt x="27420" y="26620"/>
                  </a:lnTo>
                  <a:lnTo>
                    <a:pt x="31623" y="26386"/>
                  </a:lnTo>
                  <a:close/>
                  <a:moveTo>
                    <a:pt x="27354" y="26620"/>
                  </a:moveTo>
                  <a:lnTo>
                    <a:pt x="27587" y="30856"/>
                  </a:lnTo>
                  <a:lnTo>
                    <a:pt x="23384" y="31090"/>
                  </a:lnTo>
                  <a:lnTo>
                    <a:pt x="23151" y="26887"/>
                  </a:lnTo>
                  <a:lnTo>
                    <a:pt x="27354" y="26620"/>
                  </a:lnTo>
                  <a:close/>
                  <a:moveTo>
                    <a:pt x="23051" y="26887"/>
                  </a:moveTo>
                  <a:lnTo>
                    <a:pt x="23317" y="31090"/>
                  </a:lnTo>
                  <a:lnTo>
                    <a:pt x="19114" y="31356"/>
                  </a:lnTo>
                  <a:lnTo>
                    <a:pt x="18848" y="27153"/>
                  </a:lnTo>
                  <a:lnTo>
                    <a:pt x="23051" y="26887"/>
                  </a:lnTo>
                  <a:close/>
                  <a:moveTo>
                    <a:pt x="18748" y="27153"/>
                  </a:moveTo>
                  <a:lnTo>
                    <a:pt x="18981" y="31356"/>
                  </a:lnTo>
                  <a:lnTo>
                    <a:pt x="14811" y="31590"/>
                  </a:lnTo>
                  <a:lnTo>
                    <a:pt x="14545" y="27420"/>
                  </a:lnTo>
                  <a:lnTo>
                    <a:pt x="18748" y="27153"/>
                  </a:lnTo>
                  <a:close/>
                  <a:moveTo>
                    <a:pt x="14444" y="27387"/>
                  </a:moveTo>
                  <a:lnTo>
                    <a:pt x="14711" y="31623"/>
                  </a:lnTo>
                  <a:lnTo>
                    <a:pt x="10508" y="31857"/>
                  </a:lnTo>
                  <a:lnTo>
                    <a:pt x="10275" y="27654"/>
                  </a:lnTo>
                  <a:lnTo>
                    <a:pt x="14444" y="27387"/>
                  </a:lnTo>
                  <a:close/>
                  <a:moveTo>
                    <a:pt x="10175" y="27687"/>
                  </a:moveTo>
                  <a:lnTo>
                    <a:pt x="10408" y="31857"/>
                  </a:lnTo>
                  <a:lnTo>
                    <a:pt x="6239" y="32124"/>
                  </a:lnTo>
                  <a:lnTo>
                    <a:pt x="5972" y="27921"/>
                  </a:lnTo>
                  <a:lnTo>
                    <a:pt x="10175" y="27687"/>
                  </a:lnTo>
                  <a:close/>
                  <a:moveTo>
                    <a:pt x="5872" y="27921"/>
                  </a:moveTo>
                  <a:lnTo>
                    <a:pt x="6139" y="32124"/>
                  </a:lnTo>
                  <a:lnTo>
                    <a:pt x="1936" y="32391"/>
                  </a:lnTo>
                  <a:lnTo>
                    <a:pt x="1669" y="28188"/>
                  </a:lnTo>
                  <a:lnTo>
                    <a:pt x="5872" y="27921"/>
                  </a:lnTo>
                  <a:close/>
                  <a:moveTo>
                    <a:pt x="40463" y="30122"/>
                  </a:moveTo>
                  <a:lnTo>
                    <a:pt x="40730" y="34325"/>
                  </a:lnTo>
                  <a:lnTo>
                    <a:pt x="36527" y="34592"/>
                  </a:lnTo>
                  <a:lnTo>
                    <a:pt x="36260" y="30389"/>
                  </a:lnTo>
                  <a:lnTo>
                    <a:pt x="40463" y="30122"/>
                  </a:lnTo>
                  <a:close/>
                  <a:moveTo>
                    <a:pt x="36160" y="30389"/>
                  </a:moveTo>
                  <a:lnTo>
                    <a:pt x="36427" y="34592"/>
                  </a:lnTo>
                  <a:lnTo>
                    <a:pt x="32224" y="34859"/>
                  </a:lnTo>
                  <a:lnTo>
                    <a:pt x="31990" y="30656"/>
                  </a:lnTo>
                  <a:lnTo>
                    <a:pt x="36160" y="30389"/>
                  </a:lnTo>
                  <a:close/>
                  <a:moveTo>
                    <a:pt x="31890" y="30656"/>
                  </a:moveTo>
                  <a:lnTo>
                    <a:pt x="32124" y="34826"/>
                  </a:lnTo>
                  <a:lnTo>
                    <a:pt x="27954" y="35092"/>
                  </a:lnTo>
                  <a:lnTo>
                    <a:pt x="27687" y="30889"/>
                  </a:lnTo>
                  <a:lnTo>
                    <a:pt x="31890" y="30656"/>
                  </a:lnTo>
                  <a:close/>
                  <a:moveTo>
                    <a:pt x="27587" y="30956"/>
                  </a:moveTo>
                  <a:lnTo>
                    <a:pt x="27854" y="35126"/>
                  </a:lnTo>
                  <a:lnTo>
                    <a:pt x="23651" y="35393"/>
                  </a:lnTo>
                  <a:lnTo>
                    <a:pt x="23384" y="31190"/>
                  </a:lnTo>
                  <a:lnTo>
                    <a:pt x="27587" y="30956"/>
                  </a:lnTo>
                  <a:close/>
                  <a:moveTo>
                    <a:pt x="23317" y="31190"/>
                  </a:moveTo>
                  <a:lnTo>
                    <a:pt x="23584" y="35393"/>
                  </a:lnTo>
                  <a:lnTo>
                    <a:pt x="19381" y="35626"/>
                  </a:lnTo>
                  <a:lnTo>
                    <a:pt x="19114" y="31423"/>
                  </a:lnTo>
                  <a:lnTo>
                    <a:pt x="23317" y="31190"/>
                  </a:lnTo>
                  <a:close/>
                  <a:moveTo>
                    <a:pt x="19014" y="31457"/>
                  </a:moveTo>
                  <a:lnTo>
                    <a:pt x="19248" y="35626"/>
                  </a:lnTo>
                  <a:lnTo>
                    <a:pt x="15045" y="35893"/>
                  </a:lnTo>
                  <a:lnTo>
                    <a:pt x="14811" y="31690"/>
                  </a:lnTo>
                  <a:lnTo>
                    <a:pt x="19014" y="31457"/>
                  </a:lnTo>
                  <a:close/>
                  <a:moveTo>
                    <a:pt x="14711" y="31690"/>
                  </a:moveTo>
                  <a:lnTo>
                    <a:pt x="14978" y="35893"/>
                  </a:lnTo>
                  <a:lnTo>
                    <a:pt x="10775" y="36160"/>
                  </a:lnTo>
                  <a:lnTo>
                    <a:pt x="10508" y="31957"/>
                  </a:lnTo>
                  <a:lnTo>
                    <a:pt x="14711" y="31690"/>
                  </a:lnTo>
                  <a:close/>
                  <a:moveTo>
                    <a:pt x="10442" y="31990"/>
                  </a:moveTo>
                  <a:lnTo>
                    <a:pt x="10675" y="36160"/>
                  </a:lnTo>
                  <a:lnTo>
                    <a:pt x="6472" y="36427"/>
                  </a:lnTo>
                  <a:lnTo>
                    <a:pt x="6239" y="32257"/>
                  </a:lnTo>
                  <a:lnTo>
                    <a:pt x="10442" y="31990"/>
                  </a:lnTo>
                  <a:close/>
                  <a:moveTo>
                    <a:pt x="6139" y="32257"/>
                  </a:moveTo>
                  <a:lnTo>
                    <a:pt x="6405" y="36427"/>
                  </a:lnTo>
                  <a:lnTo>
                    <a:pt x="2202" y="36660"/>
                  </a:lnTo>
                  <a:lnTo>
                    <a:pt x="1936" y="32457"/>
                  </a:lnTo>
                  <a:lnTo>
                    <a:pt x="6139" y="32257"/>
                  </a:lnTo>
                  <a:close/>
                  <a:moveTo>
                    <a:pt x="40947" y="37844"/>
                  </a:moveTo>
                  <a:lnTo>
                    <a:pt x="40990" y="38629"/>
                  </a:lnTo>
                  <a:lnTo>
                    <a:pt x="40990" y="38629"/>
                  </a:lnTo>
                  <a:lnTo>
                    <a:pt x="40997" y="38628"/>
                  </a:lnTo>
                  <a:lnTo>
                    <a:pt x="40947" y="37844"/>
                  </a:lnTo>
                  <a:close/>
                  <a:moveTo>
                    <a:pt x="36427" y="34692"/>
                  </a:moveTo>
                  <a:lnTo>
                    <a:pt x="36694" y="38895"/>
                  </a:lnTo>
                  <a:lnTo>
                    <a:pt x="32491" y="39129"/>
                  </a:lnTo>
                  <a:lnTo>
                    <a:pt x="32224" y="34959"/>
                  </a:lnTo>
                  <a:lnTo>
                    <a:pt x="36427" y="34692"/>
                  </a:lnTo>
                  <a:close/>
                  <a:moveTo>
                    <a:pt x="32157" y="34926"/>
                  </a:moveTo>
                  <a:lnTo>
                    <a:pt x="32391" y="39129"/>
                  </a:lnTo>
                  <a:lnTo>
                    <a:pt x="28188" y="39396"/>
                  </a:lnTo>
                  <a:lnTo>
                    <a:pt x="27954" y="35193"/>
                  </a:lnTo>
                  <a:lnTo>
                    <a:pt x="32157" y="34926"/>
                  </a:lnTo>
                  <a:close/>
                  <a:moveTo>
                    <a:pt x="27854" y="35226"/>
                  </a:moveTo>
                  <a:lnTo>
                    <a:pt x="28121" y="39429"/>
                  </a:lnTo>
                  <a:lnTo>
                    <a:pt x="23918" y="39696"/>
                  </a:lnTo>
                  <a:lnTo>
                    <a:pt x="23651" y="35493"/>
                  </a:lnTo>
                  <a:lnTo>
                    <a:pt x="27854" y="35226"/>
                  </a:lnTo>
                  <a:close/>
                  <a:moveTo>
                    <a:pt x="23551" y="35493"/>
                  </a:moveTo>
                  <a:lnTo>
                    <a:pt x="23818" y="39662"/>
                  </a:lnTo>
                  <a:lnTo>
                    <a:pt x="19615" y="39929"/>
                  </a:lnTo>
                  <a:lnTo>
                    <a:pt x="19381" y="35726"/>
                  </a:lnTo>
                  <a:lnTo>
                    <a:pt x="23551" y="35493"/>
                  </a:lnTo>
                  <a:close/>
                  <a:moveTo>
                    <a:pt x="19281" y="35726"/>
                  </a:moveTo>
                  <a:lnTo>
                    <a:pt x="19515" y="39929"/>
                  </a:lnTo>
                  <a:lnTo>
                    <a:pt x="15312" y="40196"/>
                  </a:lnTo>
                  <a:lnTo>
                    <a:pt x="15078" y="35993"/>
                  </a:lnTo>
                  <a:lnTo>
                    <a:pt x="19281" y="35726"/>
                  </a:lnTo>
                  <a:close/>
                  <a:moveTo>
                    <a:pt x="14978" y="35993"/>
                  </a:moveTo>
                  <a:lnTo>
                    <a:pt x="15245" y="40196"/>
                  </a:lnTo>
                  <a:lnTo>
                    <a:pt x="11042" y="40430"/>
                  </a:lnTo>
                  <a:lnTo>
                    <a:pt x="10775" y="36260"/>
                  </a:lnTo>
                  <a:lnTo>
                    <a:pt x="14978" y="35993"/>
                  </a:lnTo>
                  <a:close/>
                  <a:moveTo>
                    <a:pt x="10675" y="36260"/>
                  </a:moveTo>
                  <a:lnTo>
                    <a:pt x="10942" y="40463"/>
                  </a:lnTo>
                  <a:lnTo>
                    <a:pt x="6739" y="40696"/>
                  </a:lnTo>
                  <a:lnTo>
                    <a:pt x="6505" y="36527"/>
                  </a:lnTo>
                  <a:lnTo>
                    <a:pt x="10675" y="36260"/>
                  </a:lnTo>
                  <a:close/>
                  <a:moveTo>
                    <a:pt x="6405" y="36527"/>
                  </a:moveTo>
                  <a:lnTo>
                    <a:pt x="6672" y="40730"/>
                  </a:lnTo>
                  <a:lnTo>
                    <a:pt x="2469" y="40963"/>
                  </a:lnTo>
                  <a:lnTo>
                    <a:pt x="2202" y="36760"/>
                  </a:lnTo>
                  <a:lnTo>
                    <a:pt x="6405" y="36527"/>
                  </a:lnTo>
                  <a:close/>
                  <a:moveTo>
                    <a:pt x="38728" y="1"/>
                  </a:moveTo>
                  <a:lnTo>
                    <a:pt x="34425" y="268"/>
                  </a:lnTo>
                  <a:lnTo>
                    <a:pt x="34359" y="268"/>
                  </a:lnTo>
                  <a:lnTo>
                    <a:pt x="30156" y="534"/>
                  </a:lnTo>
                  <a:lnTo>
                    <a:pt x="30056" y="534"/>
                  </a:lnTo>
                  <a:lnTo>
                    <a:pt x="25853" y="768"/>
                  </a:lnTo>
                  <a:lnTo>
                    <a:pt x="25753" y="768"/>
                  </a:lnTo>
                  <a:lnTo>
                    <a:pt x="21550" y="1035"/>
                  </a:lnTo>
                  <a:lnTo>
                    <a:pt x="21483" y="1035"/>
                  </a:lnTo>
                  <a:lnTo>
                    <a:pt x="17280" y="1302"/>
                  </a:lnTo>
                  <a:lnTo>
                    <a:pt x="17180" y="1302"/>
                  </a:lnTo>
                  <a:lnTo>
                    <a:pt x="13010" y="1535"/>
                  </a:lnTo>
                  <a:lnTo>
                    <a:pt x="12910" y="1535"/>
                  </a:lnTo>
                  <a:lnTo>
                    <a:pt x="8707" y="1802"/>
                  </a:lnTo>
                  <a:lnTo>
                    <a:pt x="8607" y="1802"/>
                  </a:lnTo>
                  <a:lnTo>
                    <a:pt x="4404" y="2102"/>
                  </a:lnTo>
                  <a:lnTo>
                    <a:pt x="4304" y="2102"/>
                  </a:lnTo>
                  <a:lnTo>
                    <a:pt x="1" y="2369"/>
                  </a:lnTo>
                  <a:lnTo>
                    <a:pt x="268" y="6639"/>
                  </a:lnTo>
                  <a:lnTo>
                    <a:pt x="268" y="6739"/>
                  </a:lnTo>
                  <a:lnTo>
                    <a:pt x="501" y="10942"/>
                  </a:lnTo>
                  <a:lnTo>
                    <a:pt x="501" y="11042"/>
                  </a:lnTo>
                  <a:lnTo>
                    <a:pt x="768" y="15212"/>
                  </a:lnTo>
                  <a:lnTo>
                    <a:pt x="768" y="15312"/>
                  </a:lnTo>
                  <a:lnTo>
                    <a:pt x="1035" y="19515"/>
                  </a:lnTo>
                  <a:lnTo>
                    <a:pt x="1035" y="19615"/>
                  </a:lnTo>
                  <a:lnTo>
                    <a:pt x="1268" y="23818"/>
                  </a:lnTo>
                  <a:lnTo>
                    <a:pt x="1268" y="23918"/>
                  </a:lnTo>
                  <a:lnTo>
                    <a:pt x="1535" y="28087"/>
                  </a:lnTo>
                  <a:lnTo>
                    <a:pt x="1535" y="28188"/>
                  </a:lnTo>
                  <a:lnTo>
                    <a:pt x="1802" y="32391"/>
                  </a:lnTo>
                  <a:lnTo>
                    <a:pt x="1802" y="32491"/>
                  </a:lnTo>
                  <a:lnTo>
                    <a:pt x="2036" y="36694"/>
                  </a:lnTo>
                  <a:lnTo>
                    <a:pt x="2036" y="36760"/>
                  </a:lnTo>
                  <a:lnTo>
                    <a:pt x="2302" y="41063"/>
                  </a:lnTo>
                  <a:lnTo>
                    <a:pt x="6606" y="40797"/>
                  </a:lnTo>
                  <a:lnTo>
                    <a:pt x="6706" y="40797"/>
                  </a:lnTo>
                  <a:lnTo>
                    <a:pt x="10875" y="40563"/>
                  </a:lnTo>
                  <a:lnTo>
                    <a:pt x="10975" y="40563"/>
                  </a:lnTo>
                  <a:lnTo>
                    <a:pt x="15178" y="40296"/>
                  </a:lnTo>
                  <a:lnTo>
                    <a:pt x="15278" y="40296"/>
                  </a:lnTo>
                  <a:lnTo>
                    <a:pt x="19481" y="40029"/>
                  </a:lnTo>
                  <a:lnTo>
                    <a:pt x="19548" y="40029"/>
                  </a:lnTo>
                  <a:lnTo>
                    <a:pt x="23751" y="39796"/>
                  </a:lnTo>
                  <a:lnTo>
                    <a:pt x="23851" y="39796"/>
                  </a:lnTo>
                  <a:lnTo>
                    <a:pt x="28054" y="39529"/>
                  </a:lnTo>
                  <a:lnTo>
                    <a:pt x="28154" y="39529"/>
                  </a:lnTo>
                  <a:lnTo>
                    <a:pt x="32324" y="39262"/>
                  </a:lnTo>
                  <a:lnTo>
                    <a:pt x="32424" y="39262"/>
                  </a:lnTo>
                  <a:lnTo>
                    <a:pt x="36627" y="39029"/>
                  </a:lnTo>
                  <a:lnTo>
                    <a:pt x="36727" y="39029"/>
                  </a:lnTo>
                  <a:lnTo>
                    <a:pt x="40997" y="38762"/>
                  </a:lnTo>
                  <a:lnTo>
                    <a:pt x="40990" y="38629"/>
                  </a:lnTo>
                  <a:lnTo>
                    <a:pt x="40990" y="38629"/>
                  </a:lnTo>
                  <a:lnTo>
                    <a:pt x="36794" y="38895"/>
                  </a:lnTo>
                  <a:lnTo>
                    <a:pt x="36560" y="34692"/>
                  </a:lnTo>
                  <a:lnTo>
                    <a:pt x="40730" y="34425"/>
                  </a:lnTo>
                  <a:lnTo>
                    <a:pt x="40947" y="37844"/>
                  </a:lnTo>
                  <a:lnTo>
                    <a:pt x="40763" y="34459"/>
                  </a:lnTo>
                  <a:lnTo>
                    <a:pt x="40763" y="34325"/>
                  </a:lnTo>
                  <a:lnTo>
                    <a:pt x="40563" y="30156"/>
                  </a:lnTo>
                  <a:lnTo>
                    <a:pt x="40563" y="30056"/>
                  </a:lnTo>
                  <a:lnTo>
                    <a:pt x="40296" y="25853"/>
                  </a:lnTo>
                  <a:lnTo>
                    <a:pt x="40296" y="25752"/>
                  </a:lnTo>
                  <a:lnTo>
                    <a:pt x="40029" y="21583"/>
                  </a:lnTo>
                  <a:lnTo>
                    <a:pt x="40029" y="21483"/>
                  </a:lnTo>
                  <a:lnTo>
                    <a:pt x="39796" y="17280"/>
                  </a:lnTo>
                  <a:lnTo>
                    <a:pt x="39796" y="17180"/>
                  </a:lnTo>
                  <a:lnTo>
                    <a:pt x="39529" y="12977"/>
                  </a:lnTo>
                  <a:lnTo>
                    <a:pt x="39529" y="12910"/>
                  </a:lnTo>
                  <a:lnTo>
                    <a:pt x="39262" y="8707"/>
                  </a:lnTo>
                  <a:lnTo>
                    <a:pt x="39262" y="8607"/>
                  </a:lnTo>
                  <a:lnTo>
                    <a:pt x="38995" y="4404"/>
                  </a:lnTo>
                  <a:lnTo>
                    <a:pt x="38995" y="4304"/>
                  </a:lnTo>
                  <a:lnTo>
                    <a:pt x="38728"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0" name="Google Shape;170;p27">
            <a:extLst>
              <a:ext uri="{FF2B5EF4-FFF2-40B4-BE49-F238E27FC236}">
                <a16:creationId xmlns:a16="http://schemas.microsoft.com/office/drawing/2014/main" id="{FBD842B5-C975-47AD-B378-2325028BEFEE}"/>
              </a:ext>
            </a:extLst>
          </p:cNvPr>
          <p:cNvGrpSpPr/>
          <p:nvPr/>
        </p:nvGrpSpPr>
        <p:grpSpPr>
          <a:xfrm rot="-397609">
            <a:off x="5310557" y="4655262"/>
            <a:ext cx="1149031" cy="1141097"/>
            <a:chOff x="6500275" y="2386225"/>
            <a:chExt cx="861790" cy="855840"/>
          </a:xfrm>
          <a:blipFill dpi="0" rotWithShape="1">
            <a:blip r:embed="rId6">
              <a:extLst>
                <a:ext uri="{28A0092B-C50C-407E-A947-70E740481C1C}">
                  <a14:useLocalDpi xmlns:a14="http://schemas.microsoft.com/office/drawing/2010/main" val="0"/>
                </a:ext>
              </a:extLst>
            </a:blip>
            <a:srcRect/>
            <a:stretch>
              <a:fillRect/>
            </a:stretch>
          </a:blipFill>
          <a:effectLst>
            <a:reflection blurRad="6350" stA="50000" endA="300" endPos="55000" dir="5400000" sy="-100000" algn="bl" rotWithShape="0"/>
          </a:effectLst>
        </p:grpSpPr>
        <p:sp>
          <p:nvSpPr>
            <p:cNvPr id="41" name="Google Shape;171;p27">
              <a:extLst>
                <a:ext uri="{FF2B5EF4-FFF2-40B4-BE49-F238E27FC236}">
                  <a16:creationId xmlns:a16="http://schemas.microsoft.com/office/drawing/2014/main" id="{B98863F0-0FC2-4941-8617-7852E2DB5EDF}"/>
                </a:ext>
              </a:extLst>
            </p:cNvPr>
            <p:cNvSpPr/>
            <p:nvPr/>
          </p:nvSpPr>
          <p:spPr>
            <a:xfrm>
              <a:off x="6502725" y="2387575"/>
              <a:ext cx="859340" cy="854490"/>
            </a:xfrm>
            <a:custGeom>
              <a:avLst/>
              <a:gdLst/>
              <a:ahLst/>
              <a:cxnLst/>
              <a:rect l="l" t="t" r="r" b="b"/>
              <a:pathLst>
                <a:path w="40430" h="40368" extrusionOk="0">
                  <a:moveTo>
                    <a:pt x="37488" y="0"/>
                  </a:moveTo>
                  <a:cubicBezTo>
                    <a:pt x="37468" y="0"/>
                    <a:pt x="37448" y="1"/>
                    <a:pt x="37427" y="3"/>
                  </a:cubicBezTo>
                  <a:lnTo>
                    <a:pt x="668" y="2238"/>
                  </a:lnTo>
                  <a:cubicBezTo>
                    <a:pt x="301" y="2238"/>
                    <a:pt x="0" y="2571"/>
                    <a:pt x="34" y="2971"/>
                  </a:cubicBezTo>
                  <a:lnTo>
                    <a:pt x="2235" y="39698"/>
                  </a:lnTo>
                  <a:cubicBezTo>
                    <a:pt x="2267" y="40078"/>
                    <a:pt x="2569" y="40367"/>
                    <a:pt x="2942" y="40367"/>
                  </a:cubicBezTo>
                  <a:cubicBezTo>
                    <a:pt x="2962" y="40367"/>
                    <a:pt x="2982" y="40367"/>
                    <a:pt x="3003" y="40365"/>
                  </a:cubicBezTo>
                  <a:lnTo>
                    <a:pt x="39729" y="38130"/>
                  </a:lnTo>
                  <a:cubicBezTo>
                    <a:pt x="40129" y="38130"/>
                    <a:pt x="40429" y="37796"/>
                    <a:pt x="40396" y="37396"/>
                  </a:cubicBezTo>
                  <a:lnTo>
                    <a:pt x="38161" y="636"/>
                  </a:lnTo>
                  <a:cubicBezTo>
                    <a:pt x="38129" y="288"/>
                    <a:pt x="37857" y="0"/>
                    <a:pt x="37488" y="0"/>
                  </a:cubicBezTo>
                  <a:close/>
                </a:path>
              </a:pathLst>
            </a:custGeom>
            <a:grpFill/>
            <a:ln>
              <a:noFill/>
            </a:ln>
          </p:spPr>
          <p:txBody>
            <a:bodyPr spcFirstLastPara="1" wrap="square" lIns="121900" tIns="121900" rIns="121900" bIns="121900" anchor="ctr" anchorCtr="0">
              <a:noAutofit/>
            </a:bodyPr>
            <a:lstStyle/>
            <a:p>
              <a:endParaRPr sz="2400"/>
            </a:p>
          </p:txBody>
        </p:sp>
        <p:sp>
          <p:nvSpPr>
            <p:cNvPr id="42" name="Google Shape;172;p27">
              <a:extLst>
                <a:ext uri="{FF2B5EF4-FFF2-40B4-BE49-F238E27FC236}">
                  <a16:creationId xmlns:a16="http://schemas.microsoft.com/office/drawing/2014/main" id="{FA223EBE-4761-4F21-89CD-5C76C7F7B55E}"/>
                </a:ext>
              </a:extLst>
            </p:cNvPr>
            <p:cNvSpPr/>
            <p:nvPr/>
          </p:nvSpPr>
          <p:spPr>
            <a:xfrm>
              <a:off x="6500275" y="2386225"/>
              <a:ext cx="859400" cy="854542"/>
            </a:xfrm>
            <a:custGeom>
              <a:avLst/>
              <a:gdLst/>
              <a:ahLst/>
              <a:cxnLst/>
              <a:rect l="l" t="t" r="r" b="b"/>
              <a:pathLst>
                <a:path w="40997" h="41064" extrusionOk="0">
                  <a:moveTo>
                    <a:pt x="38628" y="101"/>
                  </a:moveTo>
                  <a:lnTo>
                    <a:pt x="38895" y="4304"/>
                  </a:lnTo>
                  <a:lnTo>
                    <a:pt x="34692" y="4571"/>
                  </a:lnTo>
                  <a:lnTo>
                    <a:pt x="34459" y="368"/>
                  </a:lnTo>
                  <a:lnTo>
                    <a:pt x="38628" y="101"/>
                  </a:lnTo>
                  <a:close/>
                  <a:moveTo>
                    <a:pt x="34359" y="368"/>
                  </a:moveTo>
                  <a:lnTo>
                    <a:pt x="34626" y="4571"/>
                  </a:lnTo>
                  <a:lnTo>
                    <a:pt x="30423" y="4837"/>
                  </a:lnTo>
                  <a:lnTo>
                    <a:pt x="30156" y="634"/>
                  </a:lnTo>
                  <a:lnTo>
                    <a:pt x="34359" y="368"/>
                  </a:lnTo>
                  <a:close/>
                  <a:moveTo>
                    <a:pt x="30056" y="634"/>
                  </a:moveTo>
                  <a:lnTo>
                    <a:pt x="30322" y="4837"/>
                  </a:lnTo>
                  <a:lnTo>
                    <a:pt x="26119" y="5071"/>
                  </a:lnTo>
                  <a:lnTo>
                    <a:pt x="25853" y="901"/>
                  </a:lnTo>
                  <a:lnTo>
                    <a:pt x="30056" y="634"/>
                  </a:lnTo>
                  <a:close/>
                  <a:moveTo>
                    <a:pt x="25753" y="868"/>
                  </a:moveTo>
                  <a:lnTo>
                    <a:pt x="26019" y="5071"/>
                  </a:lnTo>
                  <a:lnTo>
                    <a:pt x="21816" y="5338"/>
                  </a:lnTo>
                  <a:lnTo>
                    <a:pt x="21583" y="1135"/>
                  </a:lnTo>
                  <a:lnTo>
                    <a:pt x="25753" y="868"/>
                  </a:lnTo>
                  <a:close/>
                  <a:moveTo>
                    <a:pt x="21483" y="1168"/>
                  </a:moveTo>
                  <a:lnTo>
                    <a:pt x="21716" y="5371"/>
                  </a:lnTo>
                  <a:lnTo>
                    <a:pt x="17547" y="5605"/>
                  </a:lnTo>
                  <a:lnTo>
                    <a:pt x="17280" y="1435"/>
                  </a:lnTo>
                  <a:lnTo>
                    <a:pt x="21483" y="1168"/>
                  </a:lnTo>
                  <a:close/>
                  <a:moveTo>
                    <a:pt x="17180" y="1435"/>
                  </a:moveTo>
                  <a:lnTo>
                    <a:pt x="17447" y="5605"/>
                  </a:lnTo>
                  <a:lnTo>
                    <a:pt x="13244" y="5872"/>
                  </a:lnTo>
                  <a:lnTo>
                    <a:pt x="12977" y="1669"/>
                  </a:lnTo>
                  <a:lnTo>
                    <a:pt x="17180" y="1435"/>
                  </a:lnTo>
                  <a:close/>
                  <a:moveTo>
                    <a:pt x="12877" y="1669"/>
                  </a:moveTo>
                  <a:lnTo>
                    <a:pt x="13144" y="5872"/>
                  </a:lnTo>
                  <a:lnTo>
                    <a:pt x="8941" y="6138"/>
                  </a:lnTo>
                  <a:lnTo>
                    <a:pt x="8707" y="1935"/>
                  </a:lnTo>
                  <a:lnTo>
                    <a:pt x="12877" y="1669"/>
                  </a:lnTo>
                  <a:close/>
                  <a:moveTo>
                    <a:pt x="8607" y="1969"/>
                  </a:moveTo>
                  <a:lnTo>
                    <a:pt x="8874" y="6138"/>
                  </a:lnTo>
                  <a:lnTo>
                    <a:pt x="4671" y="6405"/>
                  </a:lnTo>
                  <a:lnTo>
                    <a:pt x="4404" y="2202"/>
                  </a:lnTo>
                  <a:lnTo>
                    <a:pt x="8607" y="1969"/>
                  </a:lnTo>
                  <a:close/>
                  <a:moveTo>
                    <a:pt x="4304" y="2202"/>
                  </a:moveTo>
                  <a:lnTo>
                    <a:pt x="4571" y="6405"/>
                  </a:lnTo>
                  <a:lnTo>
                    <a:pt x="368" y="6639"/>
                  </a:lnTo>
                  <a:lnTo>
                    <a:pt x="134" y="2436"/>
                  </a:lnTo>
                  <a:lnTo>
                    <a:pt x="4304" y="2202"/>
                  </a:lnTo>
                  <a:close/>
                  <a:moveTo>
                    <a:pt x="38895" y="4404"/>
                  </a:moveTo>
                  <a:lnTo>
                    <a:pt x="39162" y="8607"/>
                  </a:lnTo>
                  <a:lnTo>
                    <a:pt x="34959" y="8840"/>
                  </a:lnTo>
                  <a:lnTo>
                    <a:pt x="34692" y="4671"/>
                  </a:lnTo>
                  <a:lnTo>
                    <a:pt x="38895" y="4404"/>
                  </a:lnTo>
                  <a:close/>
                  <a:moveTo>
                    <a:pt x="34626" y="4671"/>
                  </a:moveTo>
                  <a:lnTo>
                    <a:pt x="34892" y="8874"/>
                  </a:lnTo>
                  <a:lnTo>
                    <a:pt x="30689" y="9107"/>
                  </a:lnTo>
                  <a:lnTo>
                    <a:pt x="30423" y="4904"/>
                  </a:lnTo>
                  <a:lnTo>
                    <a:pt x="34626" y="4671"/>
                  </a:lnTo>
                  <a:close/>
                  <a:moveTo>
                    <a:pt x="30322" y="4938"/>
                  </a:moveTo>
                  <a:lnTo>
                    <a:pt x="30589" y="9107"/>
                  </a:lnTo>
                  <a:lnTo>
                    <a:pt x="26386" y="9374"/>
                  </a:lnTo>
                  <a:lnTo>
                    <a:pt x="26119" y="5171"/>
                  </a:lnTo>
                  <a:lnTo>
                    <a:pt x="30322" y="4938"/>
                  </a:lnTo>
                  <a:close/>
                  <a:moveTo>
                    <a:pt x="26019" y="5171"/>
                  </a:moveTo>
                  <a:lnTo>
                    <a:pt x="26286" y="9374"/>
                  </a:lnTo>
                  <a:lnTo>
                    <a:pt x="22083" y="9608"/>
                  </a:lnTo>
                  <a:lnTo>
                    <a:pt x="21816" y="5438"/>
                  </a:lnTo>
                  <a:lnTo>
                    <a:pt x="26019" y="5171"/>
                  </a:lnTo>
                  <a:close/>
                  <a:moveTo>
                    <a:pt x="21750" y="5471"/>
                  </a:moveTo>
                  <a:lnTo>
                    <a:pt x="21983" y="9641"/>
                  </a:lnTo>
                  <a:lnTo>
                    <a:pt x="17814" y="9908"/>
                  </a:lnTo>
                  <a:lnTo>
                    <a:pt x="17547" y="5705"/>
                  </a:lnTo>
                  <a:lnTo>
                    <a:pt x="21750" y="5471"/>
                  </a:lnTo>
                  <a:close/>
                  <a:moveTo>
                    <a:pt x="17447" y="5705"/>
                  </a:moveTo>
                  <a:lnTo>
                    <a:pt x="17713" y="9908"/>
                  </a:lnTo>
                  <a:lnTo>
                    <a:pt x="13510" y="10175"/>
                  </a:lnTo>
                  <a:lnTo>
                    <a:pt x="13244" y="5972"/>
                  </a:lnTo>
                  <a:lnTo>
                    <a:pt x="17447" y="5705"/>
                  </a:lnTo>
                  <a:close/>
                  <a:moveTo>
                    <a:pt x="13144" y="5972"/>
                  </a:moveTo>
                  <a:lnTo>
                    <a:pt x="13410" y="10141"/>
                  </a:lnTo>
                  <a:lnTo>
                    <a:pt x="9207" y="10408"/>
                  </a:lnTo>
                  <a:lnTo>
                    <a:pt x="8974" y="6205"/>
                  </a:lnTo>
                  <a:lnTo>
                    <a:pt x="13144" y="5972"/>
                  </a:lnTo>
                  <a:close/>
                  <a:moveTo>
                    <a:pt x="8874" y="6238"/>
                  </a:moveTo>
                  <a:lnTo>
                    <a:pt x="9141" y="10442"/>
                  </a:lnTo>
                  <a:lnTo>
                    <a:pt x="4938" y="10708"/>
                  </a:lnTo>
                  <a:lnTo>
                    <a:pt x="4671" y="6505"/>
                  </a:lnTo>
                  <a:lnTo>
                    <a:pt x="8874" y="6238"/>
                  </a:lnTo>
                  <a:close/>
                  <a:moveTo>
                    <a:pt x="4571" y="6472"/>
                  </a:moveTo>
                  <a:lnTo>
                    <a:pt x="4838" y="10675"/>
                  </a:lnTo>
                  <a:lnTo>
                    <a:pt x="635" y="10942"/>
                  </a:lnTo>
                  <a:lnTo>
                    <a:pt x="368" y="6739"/>
                  </a:lnTo>
                  <a:lnTo>
                    <a:pt x="4571" y="6472"/>
                  </a:lnTo>
                  <a:close/>
                  <a:moveTo>
                    <a:pt x="39162" y="8707"/>
                  </a:moveTo>
                  <a:lnTo>
                    <a:pt x="39429" y="12877"/>
                  </a:lnTo>
                  <a:lnTo>
                    <a:pt x="35226" y="13143"/>
                  </a:lnTo>
                  <a:lnTo>
                    <a:pt x="34959" y="8940"/>
                  </a:lnTo>
                  <a:lnTo>
                    <a:pt x="39162" y="8707"/>
                  </a:lnTo>
                  <a:close/>
                  <a:moveTo>
                    <a:pt x="34859" y="8940"/>
                  </a:moveTo>
                  <a:lnTo>
                    <a:pt x="35126" y="13143"/>
                  </a:lnTo>
                  <a:lnTo>
                    <a:pt x="30956" y="13410"/>
                  </a:lnTo>
                  <a:lnTo>
                    <a:pt x="30656" y="9207"/>
                  </a:lnTo>
                  <a:lnTo>
                    <a:pt x="34859" y="8940"/>
                  </a:lnTo>
                  <a:close/>
                  <a:moveTo>
                    <a:pt x="30589" y="9207"/>
                  </a:moveTo>
                  <a:lnTo>
                    <a:pt x="30823" y="13410"/>
                  </a:lnTo>
                  <a:lnTo>
                    <a:pt x="26653" y="13677"/>
                  </a:lnTo>
                  <a:lnTo>
                    <a:pt x="26386" y="9474"/>
                  </a:lnTo>
                  <a:lnTo>
                    <a:pt x="30589" y="9207"/>
                  </a:lnTo>
                  <a:close/>
                  <a:moveTo>
                    <a:pt x="26286" y="9474"/>
                  </a:moveTo>
                  <a:lnTo>
                    <a:pt x="26553" y="13644"/>
                  </a:lnTo>
                  <a:lnTo>
                    <a:pt x="22350" y="13911"/>
                  </a:lnTo>
                  <a:lnTo>
                    <a:pt x="22083" y="9741"/>
                  </a:lnTo>
                  <a:lnTo>
                    <a:pt x="26286" y="9474"/>
                  </a:lnTo>
                  <a:close/>
                  <a:moveTo>
                    <a:pt x="21983" y="9741"/>
                  </a:moveTo>
                  <a:lnTo>
                    <a:pt x="22250" y="13944"/>
                  </a:lnTo>
                  <a:lnTo>
                    <a:pt x="18047" y="14211"/>
                  </a:lnTo>
                  <a:lnTo>
                    <a:pt x="17814" y="10008"/>
                  </a:lnTo>
                  <a:lnTo>
                    <a:pt x="21983" y="9741"/>
                  </a:lnTo>
                  <a:close/>
                  <a:moveTo>
                    <a:pt x="17713" y="10008"/>
                  </a:moveTo>
                  <a:lnTo>
                    <a:pt x="17947" y="14178"/>
                  </a:lnTo>
                  <a:lnTo>
                    <a:pt x="13777" y="14444"/>
                  </a:lnTo>
                  <a:lnTo>
                    <a:pt x="13510" y="10241"/>
                  </a:lnTo>
                  <a:lnTo>
                    <a:pt x="17713" y="10008"/>
                  </a:lnTo>
                  <a:close/>
                  <a:moveTo>
                    <a:pt x="13410" y="10241"/>
                  </a:moveTo>
                  <a:lnTo>
                    <a:pt x="13677" y="14444"/>
                  </a:lnTo>
                  <a:lnTo>
                    <a:pt x="9474" y="14711"/>
                  </a:lnTo>
                  <a:lnTo>
                    <a:pt x="9207" y="10508"/>
                  </a:lnTo>
                  <a:lnTo>
                    <a:pt x="13410" y="10241"/>
                  </a:lnTo>
                  <a:close/>
                  <a:moveTo>
                    <a:pt x="9141" y="10542"/>
                  </a:moveTo>
                  <a:lnTo>
                    <a:pt x="9408" y="14745"/>
                  </a:lnTo>
                  <a:lnTo>
                    <a:pt x="5205" y="14978"/>
                  </a:lnTo>
                  <a:lnTo>
                    <a:pt x="4938" y="10775"/>
                  </a:lnTo>
                  <a:lnTo>
                    <a:pt x="9141" y="10542"/>
                  </a:lnTo>
                  <a:close/>
                  <a:moveTo>
                    <a:pt x="4838" y="10775"/>
                  </a:moveTo>
                  <a:lnTo>
                    <a:pt x="5104" y="14945"/>
                  </a:lnTo>
                  <a:lnTo>
                    <a:pt x="901" y="15212"/>
                  </a:lnTo>
                  <a:lnTo>
                    <a:pt x="635" y="11042"/>
                  </a:lnTo>
                  <a:lnTo>
                    <a:pt x="4838" y="10775"/>
                  </a:lnTo>
                  <a:close/>
                  <a:moveTo>
                    <a:pt x="39429" y="12977"/>
                  </a:moveTo>
                  <a:lnTo>
                    <a:pt x="39662" y="17146"/>
                  </a:lnTo>
                  <a:lnTo>
                    <a:pt x="35493" y="17413"/>
                  </a:lnTo>
                  <a:lnTo>
                    <a:pt x="35259" y="13244"/>
                  </a:lnTo>
                  <a:lnTo>
                    <a:pt x="39429" y="12977"/>
                  </a:lnTo>
                  <a:close/>
                  <a:moveTo>
                    <a:pt x="35126" y="13210"/>
                  </a:moveTo>
                  <a:lnTo>
                    <a:pt x="35393" y="17447"/>
                  </a:lnTo>
                  <a:lnTo>
                    <a:pt x="31190" y="17680"/>
                  </a:lnTo>
                  <a:lnTo>
                    <a:pt x="30923" y="13477"/>
                  </a:lnTo>
                  <a:lnTo>
                    <a:pt x="35126" y="13210"/>
                  </a:lnTo>
                  <a:close/>
                  <a:moveTo>
                    <a:pt x="30823" y="13510"/>
                  </a:moveTo>
                  <a:lnTo>
                    <a:pt x="31090" y="17713"/>
                  </a:lnTo>
                  <a:lnTo>
                    <a:pt x="26887" y="17947"/>
                  </a:lnTo>
                  <a:lnTo>
                    <a:pt x="26653" y="13744"/>
                  </a:lnTo>
                  <a:lnTo>
                    <a:pt x="30823" y="13510"/>
                  </a:lnTo>
                  <a:close/>
                  <a:moveTo>
                    <a:pt x="26553" y="13744"/>
                  </a:moveTo>
                  <a:lnTo>
                    <a:pt x="26820" y="17947"/>
                  </a:lnTo>
                  <a:lnTo>
                    <a:pt x="22617" y="18214"/>
                  </a:lnTo>
                  <a:lnTo>
                    <a:pt x="22350" y="14011"/>
                  </a:lnTo>
                  <a:lnTo>
                    <a:pt x="26553" y="13744"/>
                  </a:lnTo>
                  <a:close/>
                  <a:moveTo>
                    <a:pt x="22250" y="14044"/>
                  </a:moveTo>
                  <a:lnTo>
                    <a:pt x="22517" y="18247"/>
                  </a:lnTo>
                  <a:lnTo>
                    <a:pt x="18314" y="18481"/>
                  </a:lnTo>
                  <a:lnTo>
                    <a:pt x="18047" y="14311"/>
                  </a:lnTo>
                  <a:lnTo>
                    <a:pt x="22250" y="14044"/>
                  </a:lnTo>
                  <a:close/>
                  <a:moveTo>
                    <a:pt x="17980" y="14278"/>
                  </a:moveTo>
                  <a:lnTo>
                    <a:pt x="18214" y="18481"/>
                  </a:lnTo>
                  <a:lnTo>
                    <a:pt x="14044" y="18747"/>
                  </a:lnTo>
                  <a:lnTo>
                    <a:pt x="13777" y="14544"/>
                  </a:lnTo>
                  <a:lnTo>
                    <a:pt x="17980" y="14278"/>
                  </a:lnTo>
                  <a:close/>
                  <a:moveTo>
                    <a:pt x="13677" y="14544"/>
                  </a:moveTo>
                  <a:lnTo>
                    <a:pt x="13944" y="18747"/>
                  </a:lnTo>
                  <a:lnTo>
                    <a:pt x="9741" y="18981"/>
                  </a:lnTo>
                  <a:lnTo>
                    <a:pt x="9474" y="14811"/>
                  </a:lnTo>
                  <a:lnTo>
                    <a:pt x="13677" y="14544"/>
                  </a:lnTo>
                  <a:close/>
                  <a:moveTo>
                    <a:pt x="9374" y="14811"/>
                  </a:moveTo>
                  <a:lnTo>
                    <a:pt x="9641" y="18981"/>
                  </a:lnTo>
                  <a:lnTo>
                    <a:pt x="5438" y="19248"/>
                  </a:lnTo>
                  <a:lnTo>
                    <a:pt x="5205" y="15045"/>
                  </a:lnTo>
                  <a:lnTo>
                    <a:pt x="9374" y="14811"/>
                  </a:lnTo>
                  <a:close/>
                  <a:moveTo>
                    <a:pt x="5104" y="15045"/>
                  </a:moveTo>
                  <a:lnTo>
                    <a:pt x="5338" y="19248"/>
                  </a:lnTo>
                  <a:lnTo>
                    <a:pt x="1168" y="19515"/>
                  </a:lnTo>
                  <a:lnTo>
                    <a:pt x="901" y="15312"/>
                  </a:lnTo>
                  <a:lnTo>
                    <a:pt x="5104" y="15045"/>
                  </a:lnTo>
                  <a:close/>
                  <a:moveTo>
                    <a:pt x="39696" y="17246"/>
                  </a:moveTo>
                  <a:lnTo>
                    <a:pt x="39929" y="21449"/>
                  </a:lnTo>
                  <a:lnTo>
                    <a:pt x="35726" y="21716"/>
                  </a:lnTo>
                  <a:lnTo>
                    <a:pt x="35493" y="17513"/>
                  </a:lnTo>
                  <a:lnTo>
                    <a:pt x="39696" y="17246"/>
                  </a:lnTo>
                  <a:close/>
                  <a:moveTo>
                    <a:pt x="35393" y="17513"/>
                  </a:moveTo>
                  <a:lnTo>
                    <a:pt x="35660" y="21716"/>
                  </a:lnTo>
                  <a:lnTo>
                    <a:pt x="31457" y="21983"/>
                  </a:lnTo>
                  <a:lnTo>
                    <a:pt x="31223" y="17780"/>
                  </a:lnTo>
                  <a:lnTo>
                    <a:pt x="35393" y="17513"/>
                  </a:lnTo>
                  <a:close/>
                  <a:moveTo>
                    <a:pt x="31090" y="17813"/>
                  </a:moveTo>
                  <a:lnTo>
                    <a:pt x="31357" y="21983"/>
                  </a:lnTo>
                  <a:lnTo>
                    <a:pt x="27154" y="22250"/>
                  </a:lnTo>
                  <a:lnTo>
                    <a:pt x="26920" y="18080"/>
                  </a:lnTo>
                  <a:lnTo>
                    <a:pt x="31090" y="17813"/>
                  </a:lnTo>
                  <a:close/>
                  <a:moveTo>
                    <a:pt x="26820" y="18047"/>
                  </a:moveTo>
                  <a:lnTo>
                    <a:pt x="27053" y="22250"/>
                  </a:lnTo>
                  <a:lnTo>
                    <a:pt x="22884" y="22483"/>
                  </a:lnTo>
                  <a:lnTo>
                    <a:pt x="22617" y="18280"/>
                  </a:lnTo>
                  <a:lnTo>
                    <a:pt x="26820" y="18047"/>
                  </a:lnTo>
                  <a:close/>
                  <a:moveTo>
                    <a:pt x="22517" y="18347"/>
                  </a:moveTo>
                  <a:lnTo>
                    <a:pt x="22784" y="22517"/>
                  </a:lnTo>
                  <a:lnTo>
                    <a:pt x="18581" y="22784"/>
                  </a:lnTo>
                  <a:lnTo>
                    <a:pt x="18314" y="18581"/>
                  </a:lnTo>
                  <a:lnTo>
                    <a:pt x="22517" y="18347"/>
                  </a:lnTo>
                  <a:close/>
                  <a:moveTo>
                    <a:pt x="18214" y="18581"/>
                  </a:moveTo>
                  <a:lnTo>
                    <a:pt x="18481" y="22750"/>
                  </a:lnTo>
                  <a:lnTo>
                    <a:pt x="14278" y="23017"/>
                  </a:lnTo>
                  <a:lnTo>
                    <a:pt x="14011" y="18814"/>
                  </a:lnTo>
                  <a:lnTo>
                    <a:pt x="18214" y="18581"/>
                  </a:lnTo>
                  <a:close/>
                  <a:moveTo>
                    <a:pt x="13944" y="18848"/>
                  </a:moveTo>
                  <a:lnTo>
                    <a:pt x="14178" y="23017"/>
                  </a:lnTo>
                  <a:lnTo>
                    <a:pt x="10008" y="23284"/>
                  </a:lnTo>
                  <a:lnTo>
                    <a:pt x="9741" y="19081"/>
                  </a:lnTo>
                  <a:lnTo>
                    <a:pt x="13944" y="18848"/>
                  </a:lnTo>
                  <a:close/>
                  <a:moveTo>
                    <a:pt x="9641" y="19081"/>
                  </a:moveTo>
                  <a:lnTo>
                    <a:pt x="9908" y="23284"/>
                  </a:lnTo>
                  <a:lnTo>
                    <a:pt x="5705" y="23551"/>
                  </a:lnTo>
                  <a:lnTo>
                    <a:pt x="5438" y="19348"/>
                  </a:lnTo>
                  <a:lnTo>
                    <a:pt x="9641" y="19081"/>
                  </a:lnTo>
                  <a:close/>
                  <a:moveTo>
                    <a:pt x="5371" y="19348"/>
                  </a:moveTo>
                  <a:lnTo>
                    <a:pt x="5605" y="23551"/>
                  </a:lnTo>
                  <a:lnTo>
                    <a:pt x="1402" y="23784"/>
                  </a:lnTo>
                  <a:lnTo>
                    <a:pt x="1168" y="19615"/>
                  </a:lnTo>
                  <a:lnTo>
                    <a:pt x="5371" y="19348"/>
                  </a:lnTo>
                  <a:close/>
                  <a:moveTo>
                    <a:pt x="39929" y="21549"/>
                  </a:moveTo>
                  <a:lnTo>
                    <a:pt x="40196" y="25752"/>
                  </a:lnTo>
                  <a:lnTo>
                    <a:pt x="35993" y="25986"/>
                  </a:lnTo>
                  <a:lnTo>
                    <a:pt x="35760" y="21816"/>
                  </a:lnTo>
                  <a:lnTo>
                    <a:pt x="39929" y="21549"/>
                  </a:lnTo>
                  <a:close/>
                  <a:moveTo>
                    <a:pt x="35660" y="21816"/>
                  </a:moveTo>
                  <a:lnTo>
                    <a:pt x="35893" y="26019"/>
                  </a:lnTo>
                  <a:lnTo>
                    <a:pt x="31723" y="26286"/>
                  </a:lnTo>
                  <a:lnTo>
                    <a:pt x="31457" y="22083"/>
                  </a:lnTo>
                  <a:lnTo>
                    <a:pt x="35660" y="21816"/>
                  </a:lnTo>
                  <a:close/>
                  <a:moveTo>
                    <a:pt x="31357" y="22083"/>
                  </a:moveTo>
                  <a:lnTo>
                    <a:pt x="31623" y="26286"/>
                  </a:lnTo>
                  <a:lnTo>
                    <a:pt x="27420" y="26553"/>
                  </a:lnTo>
                  <a:lnTo>
                    <a:pt x="27154" y="22350"/>
                  </a:lnTo>
                  <a:lnTo>
                    <a:pt x="31357" y="22083"/>
                  </a:lnTo>
                  <a:close/>
                  <a:moveTo>
                    <a:pt x="27053" y="22350"/>
                  </a:moveTo>
                  <a:lnTo>
                    <a:pt x="27320" y="26553"/>
                  </a:lnTo>
                  <a:lnTo>
                    <a:pt x="23117" y="26787"/>
                  </a:lnTo>
                  <a:lnTo>
                    <a:pt x="22884" y="22584"/>
                  </a:lnTo>
                  <a:lnTo>
                    <a:pt x="27053" y="22350"/>
                  </a:lnTo>
                  <a:close/>
                  <a:moveTo>
                    <a:pt x="22750" y="22617"/>
                  </a:moveTo>
                  <a:lnTo>
                    <a:pt x="23051" y="26820"/>
                  </a:lnTo>
                  <a:lnTo>
                    <a:pt x="18848" y="27087"/>
                  </a:lnTo>
                  <a:lnTo>
                    <a:pt x="18581" y="22850"/>
                  </a:lnTo>
                  <a:lnTo>
                    <a:pt x="22750" y="22617"/>
                  </a:lnTo>
                  <a:close/>
                  <a:moveTo>
                    <a:pt x="18481" y="22850"/>
                  </a:moveTo>
                  <a:lnTo>
                    <a:pt x="18748" y="27053"/>
                  </a:lnTo>
                  <a:lnTo>
                    <a:pt x="14545" y="27320"/>
                  </a:lnTo>
                  <a:lnTo>
                    <a:pt x="14278" y="23117"/>
                  </a:lnTo>
                  <a:lnTo>
                    <a:pt x="18481" y="22850"/>
                  </a:lnTo>
                  <a:close/>
                  <a:moveTo>
                    <a:pt x="14211" y="23117"/>
                  </a:moveTo>
                  <a:lnTo>
                    <a:pt x="14444" y="27320"/>
                  </a:lnTo>
                  <a:lnTo>
                    <a:pt x="10241" y="27587"/>
                  </a:lnTo>
                  <a:lnTo>
                    <a:pt x="10008" y="23384"/>
                  </a:lnTo>
                  <a:lnTo>
                    <a:pt x="14211" y="23117"/>
                  </a:lnTo>
                  <a:close/>
                  <a:moveTo>
                    <a:pt x="9908" y="23384"/>
                  </a:moveTo>
                  <a:lnTo>
                    <a:pt x="10175" y="27587"/>
                  </a:lnTo>
                  <a:lnTo>
                    <a:pt x="5972" y="27821"/>
                  </a:lnTo>
                  <a:lnTo>
                    <a:pt x="5705" y="23651"/>
                  </a:lnTo>
                  <a:lnTo>
                    <a:pt x="9908" y="23384"/>
                  </a:lnTo>
                  <a:close/>
                  <a:moveTo>
                    <a:pt x="5605" y="23651"/>
                  </a:moveTo>
                  <a:lnTo>
                    <a:pt x="5872" y="27821"/>
                  </a:lnTo>
                  <a:lnTo>
                    <a:pt x="1669" y="28087"/>
                  </a:lnTo>
                  <a:lnTo>
                    <a:pt x="1435" y="23918"/>
                  </a:lnTo>
                  <a:lnTo>
                    <a:pt x="5605" y="23651"/>
                  </a:lnTo>
                  <a:close/>
                  <a:moveTo>
                    <a:pt x="40196" y="25853"/>
                  </a:moveTo>
                  <a:lnTo>
                    <a:pt x="40463" y="30022"/>
                  </a:lnTo>
                  <a:lnTo>
                    <a:pt x="36260" y="30289"/>
                  </a:lnTo>
                  <a:lnTo>
                    <a:pt x="35993" y="26086"/>
                  </a:lnTo>
                  <a:lnTo>
                    <a:pt x="40196" y="25853"/>
                  </a:lnTo>
                  <a:close/>
                  <a:moveTo>
                    <a:pt x="35926" y="26119"/>
                  </a:moveTo>
                  <a:lnTo>
                    <a:pt x="36160" y="30322"/>
                  </a:lnTo>
                  <a:lnTo>
                    <a:pt x="31957" y="30556"/>
                  </a:lnTo>
                  <a:lnTo>
                    <a:pt x="31723" y="26353"/>
                  </a:lnTo>
                  <a:lnTo>
                    <a:pt x="35926" y="26119"/>
                  </a:lnTo>
                  <a:close/>
                  <a:moveTo>
                    <a:pt x="31623" y="26386"/>
                  </a:moveTo>
                  <a:lnTo>
                    <a:pt x="31890" y="30589"/>
                  </a:lnTo>
                  <a:lnTo>
                    <a:pt x="27687" y="30823"/>
                  </a:lnTo>
                  <a:lnTo>
                    <a:pt x="27420" y="26620"/>
                  </a:lnTo>
                  <a:lnTo>
                    <a:pt x="31623" y="26386"/>
                  </a:lnTo>
                  <a:close/>
                  <a:moveTo>
                    <a:pt x="27354" y="26620"/>
                  </a:moveTo>
                  <a:lnTo>
                    <a:pt x="27587" y="30856"/>
                  </a:lnTo>
                  <a:lnTo>
                    <a:pt x="23384" y="31090"/>
                  </a:lnTo>
                  <a:lnTo>
                    <a:pt x="23151" y="26887"/>
                  </a:lnTo>
                  <a:lnTo>
                    <a:pt x="27354" y="26620"/>
                  </a:lnTo>
                  <a:close/>
                  <a:moveTo>
                    <a:pt x="23051" y="26887"/>
                  </a:moveTo>
                  <a:lnTo>
                    <a:pt x="23317" y="31090"/>
                  </a:lnTo>
                  <a:lnTo>
                    <a:pt x="19114" y="31356"/>
                  </a:lnTo>
                  <a:lnTo>
                    <a:pt x="18848" y="27153"/>
                  </a:lnTo>
                  <a:lnTo>
                    <a:pt x="23051" y="26887"/>
                  </a:lnTo>
                  <a:close/>
                  <a:moveTo>
                    <a:pt x="18748" y="27153"/>
                  </a:moveTo>
                  <a:lnTo>
                    <a:pt x="18981" y="31356"/>
                  </a:lnTo>
                  <a:lnTo>
                    <a:pt x="14811" y="31590"/>
                  </a:lnTo>
                  <a:lnTo>
                    <a:pt x="14545" y="27420"/>
                  </a:lnTo>
                  <a:lnTo>
                    <a:pt x="18748" y="27153"/>
                  </a:lnTo>
                  <a:close/>
                  <a:moveTo>
                    <a:pt x="14444" y="27387"/>
                  </a:moveTo>
                  <a:lnTo>
                    <a:pt x="14711" y="31623"/>
                  </a:lnTo>
                  <a:lnTo>
                    <a:pt x="10508" y="31857"/>
                  </a:lnTo>
                  <a:lnTo>
                    <a:pt x="10275" y="27654"/>
                  </a:lnTo>
                  <a:lnTo>
                    <a:pt x="14444" y="27387"/>
                  </a:lnTo>
                  <a:close/>
                  <a:moveTo>
                    <a:pt x="10175" y="27687"/>
                  </a:moveTo>
                  <a:lnTo>
                    <a:pt x="10408" y="31857"/>
                  </a:lnTo>
                  <a:lnTo>
                    <a:pt x="6239" y="32124"/>
                  </a:lnTo>
                  <a:lnTo>
                    <a:pt x="5972" y="27921"/>
                  </a:lnTo>
                  <a:lnTo>
                    <a:pt x="10175" y="27687"/>
                  </a:lnTo>
                  <a:close/>
                  <a:moveTo>
                    <a:pt x="5872" y="27921"/>
                  </a:moveTo>
                  <a:lnTo>
                    <a:pt x="6139" y="32124"/>
                  </a:lnTo>
                  <a:lnTo>
                    <a:pt x="1936" y="32391"/>
                  </a:lnTo>
                  <a:lnTo>
                    <a:pt x="1669" y="28188"/>
                  </a:lnTo>
                  <a:lnTo>
                    <a:pt x="5872" y="27921"/>
                  </a:lnTo>
                  <a:close/>
                  <a:moveTo>
                    <a:pt x="40463" y="30122"/>
                  </a:moveTo>
                  <a:lnTo>
                    <a:pt x="40730" y="34325"/>
                  </a:lnTo>
                  <a:lnTo>
                    <a:pt x="36527" y="34592"/>
                  </a:lnTo>
                  <a:lnTo>
                    <a:pt x="36260" y="30389"/>
                  </a:lnTo>
                  <a:lnTo>
                    <a:pt x="40463" y="30122"/>
                  </a:lnTo>
                  <a:close/>
                  <a:moveTo>
                    <a:pt x="36160" y="30389"/>
                  </a:moveTo>
                  <a:lnTo>
                    <a:pt x="36427" y="34592"/>
                  </a:lnTo>
                  <a:lnTo>
                    <a:pt x="32224" y="34859"/>
                  </a:lnTo>
                  <a:lnTo>
                    <a:pt x="31990" y="30656"/>
                  </a:lnTo>
                  <a:lnTo>
                    <a:pt x="36160" y="30389"/>
                  </a:lnTo>
                  <a:close/>
                  <a:moveTo>
                    <a:pt x="31890" y="30656"/>
                  </a:moveTo>
                  <a:lnTo>
                    <a:pt x="32124" y="34826"/>
                  </a:lnTo>
                  <a:lnTo>
                    <a:pt x="27954" y="35092"/>
                  </a:lnTo>
                  <a:lnTo>
                    <a:pt x="27687" y="30889"/>
                  </a:lnTo>
                  <a:lnTo>
                    <a:pt x="31890" y="30656"/>
                  </a:lnTo>
                  <a:close/>
                  <a:moveTo>
                    <a:pt x="27587" y="30956"/>
                  </a:moveTo>
                  <a:lnTo>
                    <a:pt x="27854" y="35126"/>
                  </a:lnTo>
                  <a:lnTo>
                    <a:pt x="23651" y="35393"/>
                  </a:lnTo>
                  <a:lnTo>
                    <a:pt x="23384" y="31190"/>
                  </a:lnTo>
                  <a:lnTo>
                    <a:pt x="27587" y="30956"/>
                  </a:lnTo>
                  <a:close/>
                  <a:moveTo>
                    <a:pt x="23317" y="31190"/>
                  </a:moveTo>
                  <a:lnTo>
                    <a:pt x="23584" y="35393"/>
                  </a:lnTo>
                  <a:lnTo>
                    <a:pt x="19381" y="35626"/>
                  </a:lnTo>
                  <a:lnTo>
                    <a:pt x="19114" y="31423"/>
                  </a:lnTo>
                  <a:lnTo>
                    <a:pt x="23317" y="31190"/>
                  </a:lnTo>
                  <a:close/>
                  <a:moveTo>
                    <a:pt x="19014" y="31457"/>
                  </a:moveTo>
                  <a:lnTo>
                    <a:pt x="19248" y="35626"/>
                  </a:lnTo>
                  <a:lnTo>
                    <a:pt x="15045" y="35893"/>
                  </a:lnTo>
                  <a:lnTo>
                    <a:pt x="14811" y="31690"/>
                  </a:lnTo>
                  <a:lnTo>
                    <a:pt x="19014" y="31457"/>
                  </a:lnTo>
                  <a:close/>
                  <a:moveTo>
                    <a:pt x="14711" y="31690"/>
                  </a:moveTo>
                  <a:lnTo>
                    <a:pt x="14978" y="35893"/>
                  </a:lnTo>
                  <a:lnTo>
                    <a:pt x="10775" y="36160"/>
                  </a:lnTo>
                  <a:lnTo>
                    <a:pt x="10508" y="31957"/>
                  </a:lnTo>
                  <a:lnTo>
                    <a:pt x="14711" y="31690"/>
                  </a:lnTo>
                  <a:close/>
                  <a:moveTo>
                    <a:pt x="10442" y="31990"/>
                  </a:moveTo>
                  <a:lnTo>
                    <a:pt x="10675" y="36160"/>
                  </a:lnTo>
                  <a:lnTo>
                    <a:pt x="6472" y="36427"/>
                  </a:lnTo>
                  <a:lnTo>
                    <a:pt x="6239" y="32257"/>
                  </a:lnTo>
                  <a:lnTo>
                    <a:pt x="10442" y="31990"/>
                  </a:lnTo>
                  <a:close/>
                  <a:moveTo>
                    <a:pt x="6139" y="32257"/>
                  </a:moveTo>
                  <a:lnTo>
                    <a:pt x="6405" y="36427"/>
                  </a:lnTo>
                  <a:lnTo>
                    <a:pt x="2202" y="36660"/>
                  </a:lnTo>
                  <a:lnTo>
                    <a:pt x="1936" y="32457"/>
                  </a:lnTo>
                  <a:lnTo>
                    <a:pt x="6139" y="32257"/>
                  </a:lnTo>
                  <a:close/>
                  <a:moveTo>
                    <a:pt x="40947" y="37844"/>
                  </a:moveTo>
                  <a:lnTo>
                    <a:pt x="40990" y="38629"/>
                  </a:lnTo>
                  <a:lnTo>
                    <a:pt x="40990" y="38629"/>
                  </a:lnTo>
                  <a:lnTo>
                    <a:pt x="40997" y="38628"/>
                  </a:lnTo>
                  <a:lnTo>
                    <a:pt x="40947" y="37844"/>
                  </a:lnTo>
                  <a:close/>
                  <a:moveTo>
                    <a:pt x="36427" y="34692"/>
                  </a:moveTo>
                  <a:lnTo>
                    <a:pt x="36694" y="38895"/>
                  </a:lnTo>
                  <a:lnTo>
                    <a:pt x="32491" y="39129"/>
                  </a:lnTo>
                  <a:lnTo>
                    <a:pt x="32224" y="34959"/>
                  </a:lnTo>
                  <a:lnTo>
                    <a:pt x="36427" y="34692"/>
                  </a:lnTo>
                  <a:close/>
                  <a:moveTo>
                    <a:pt x="32157" y="34926"/>
                  </a:moveTo>
                  <a:lnTo>
                    <a:pt x="32391" y="39129"/>
                  </a:lnTo>
                  <a:lnTo>
                    <a:pt x="28188" y="39396"/>
                  </a:lnTo>
                  <a:lnTo>
                    <a:pt x="27954" y="35193"/>
                  </a:lnTo>
                  <a:lnTo>
                    <a:pt x="32157" y="34926"/>
                  </a:lnTo>
                  <a:close/>
                  <a:moveTo>
                    <a:pt x="27854" y="35226"/>
                  </a:moveTo>
                  <a:lnTo>
                    <a:pt x="28121" y="39429"/>
                  </a:lnTo>
                  <a:lnTo>
                    <a:pt x="23918" y="39696"/>
                  </a:lnTo>
                  <a:lnTo>
                    <a:pt x="23651" y="35493"/>
                  </a:lnTo>
                  <a:lnTo>
                    <a:pt x="27854" y="35226"/>
                  </a:lnTo>
                  <a:close/>
                  <a:moveTo>
                    <a:pt x="23551" y="35493"/>
                  </a:moveTo>
                  <a:lnTo>
                    <a:pt x="23818" y="39662"/>
                  </a:lnTo>
                  <a:lnTo>
                    <a:pt x="19615" y="39929"/>
                  </a:lnTo>
                  <a:lnTo>
                    <a:pt x="19381" y="35726"/>
                  </a:lnTo>
                  <a:lnTo>
                    <a:pt x="23551" y="35493"/>
                  </a:lnTo>
                  <a:close/>
                  <a:moveTo>
                    <a:pt x="19281" y="35726"/>
                  </a:moveTo>
                  <a:lnTo>
                    <a:pt x="19515" y="39929"/>
                  </a:lnTo>
                  <a:lnTo>
                    <a:pt x="15312" y="40196"/>
                  </a:lnTo>
                  <a:lnTo>
                    <a:pt x="15078" y="35993"/>
                  </a:lnTo>
                  <a:lnTo>
                    <a:pt x="19281" y="35726"/>
                  </a:lnTo>
                  <a:close/>
                  <a:moveTo>
                    <a:pt x="14978" y="35993"/>
                  </a:moveTo>
                  <a:lnTo>
                    <a:pt x="15245" y="40196"/>
                  </a:lnTo>
                  <a:lnTo>
                    <a:pt x="11042" y="40430"/>
                  </a:lnTo>
                  <a:lnTo>
                    <a:pt x="10775" y="36260"/>
                  </a:lnTo>
                  <a:lnTo>
                    <a:pt x="14978" y="35993"/>
                  </a:lnTo>
                  <a:close/>
                  <a:moveTo>
                    <a:pt x="10675" y="36260"/>
                  </a:moveTo>
                  <a:lnTo>
                    <a:pt x="10942" y="40463"/>
                  </a:lnTo>
                  <a:lnTo>
                    <a:pt x="6739" y="40696"/>
                  </a:lnTo>
                  <a:lnTo>
                    <a:pt x="6505" y="36527"/>
                  </a:lnTo>
                  <a:lnTo>
                    <a:pt x="10675" y="36260"/>
                  </a:lnTo>
                  <a:close/>
                  <a:moveTo>
                    <a:pt x="6405" y="36527"/>
                  </a:moveTo>
                  <a:lnTo>
                    <a:pt x="6672" y="40730"/>
                  </a:lnTo>
                  <a:lnTo>
                    <a:pt x="2469" y="40963"/>
                  </a:lnTo>
                  <a:lnTo>
                    <a:pt x="2202" y="36760"/>
                  </a:lnTo>
                  <a:lnTo>
                    <a:pt x="6405" y="36527"/>
                  </a:lnTo>
                  <a:close/>
                  <a:moveTo>
                    <a:pt x="38728" y="1"/>
                  </a:moveTo>
                  <a:lnTo>
                    <a:pt x="34425" y="268"/>
                  </a:lnTo>
                  <a:lnTo>
                    <a:pt x="34359" y="268"/>
                  </a:lnTo>
                  <a:lnTo>
                    <a:pt x="30156" y="534"/>
                  </a:lnTo>
                  <a:lnTo>
                    <a:pt x="30056" y="534"/>
                  </a:lnTo>
                  <a:lnTo>
                    <a:pt x="25853" y="768"/>
                  </a:lnTo>
                  <a:lnTo>
                    <a:pt x="25753" y="768"/>
                  </a:lnTo>
                  <a:lnTo>
                    <a:pt x="21550" y="1035"/>
                  </a:lnTo>
                  <a:lnTo>
                    <a:pt x="21483" y="1035"/>
                  </a:lnTo>
                  <a:lnTo>
                    <a:pt x="17280" y="1302"/>
                  </a:lnTo>
                  <a:lnTo>
                    <a:pt x="17180" y="1302"/>
                  </a:lnTo>
                  <a:lnTo>
                    <a:pt x="13010" y="1535"/>
                  </a:lnTo>
                  <a:lnTo>
                    <a:pt x="12910" y="1535"/>
                  </a:lnTo>
                  <a:lnTo>
                    <a:pt x="8707" y="1802"/>
                  </a:lnTo>
                  <a:lnTo>
                    <a:pt x="8607" y="1802"/>
                  </a:lnTo>
                  <a:lnTo>
                    <a:pt x="4404" y="2102"/>
                  </a:lnTo>
                  <a:lnTo>
                    <a:pt x="4304" y="2102"/>
                  </a:lnTo>
                  <a:lnTo>
                    <a:pt x="1" y="2369"/>
                  </a:lnTo>
                  <a:lnTo>
                    <a:pt x="268" y="6639"/>
                  </a:lnTo>
                  <a:lnTo>
                    <a:pt x="268" y="6739"/>
                  </a:lnTo>
                  <a:lnTo>
                    <a:pt x="501" y="10942"/>
                  </a:lnTo>
                  <a:lnTo>
                    <a:pt x="501" y="11042"/>
                  </a:lnTo>
                  <a:lnTo>
                    <a:pt x="768" y="15212"/>
                  </a:lnTo>
                  <a:lnTo>
                    <a:pt x="768" y="15312"/>
                  </a:lnTo>
                  <a:lnTo>
                    <a:pt x="1035" y="19515"/>
                  </a:lnTo>
                  <a:lnTo>
                    <a:pt x="1035" y="19615"/>
                  </a:lnTo>
                  <a:lnTo>
                    <a:pt x="1268" y="23818"/>
                  </a:lnTo>
                  <a:lnTo>
                    <a:pt x="1268" y="23918"/>
                  </a:lnTo>
                  <a:lnTo>
                    <a:pt x="1535" y="28087"/>
                  </a:lnTo>
                  <a:lnTo>
                    <a:pt x="1535" y="28188"/>
                  </a:lnTo>
                  <a:lnTo>
                    <a:pt x="1802" y="32391"/>
                  </a:lnTo>
                  <a:lnTo>
                    <a:pt x="1802" y="32491"/>
                  </a:lnTo>
                  <a:lnTo>
                    <a:pt x="2036" y="36694"/>
                  </a:lnTo>
                  <a:lnTo>
                    <a:pt x="2036" y="36760"/>
                  </a:lnTo>
                  <a:lnTo>
                    <a:pt x="2302" y="41063"/>
                  </a:lnTo>
                  <a:lnTo>
                    <a:pt x="6606" y="40797"/>
                  </a:lnTo>
                  <a:lnTo>
                    <a:pt x="6706" y="40797"/>
                  </a:lnTo>
                  <a:lnTo>
                    <a:pt x="10875" y="40563"/>
                  </a:lnTo>
                  <a:lnTo>
                    <a:pt x="10975" y="40563"/>
                  </a:lnTo>
                  <a:lnTo>
                    <a:pt x="15178" y="40296"/>
                  </a:lnTo>
                  <a:lnTo>
                    <a:pt x="15278" y="40296"/>
                  </a:lnTo>
                  <a:lnTo>
                    <a:pt x="19481" y="40029"/>
                  </a:lnTo>
                  <a:lnTo>
                    <a:pt x="19548" y="40029"/>
                  </a:lnTo>
                  <a:lnTo>
                    <a:pt x="23751" y="39796"/>
                  </a:lnTo>
                  <a:lnTo>
                    <a:pt x="23851" y="39796"/>
                  </a:lnTo>
                  <a:lnTo>
                    <a:pt x="28054" y="39529"/>
                  </a:lnTo>
                  <a:lnTo>
                    <a:pt x="28154" y="39529"/>
                  </a:lnTo>
                  <a:lnTo>
                    <a:pt x="32324" y="39262"/>
                  </a:lnTo>
                  <a:lnTo>
                    <a:pt x="32424" y="39262"/>
                  </a:lnTo>
                  <a:lnTo>
                    <a:pt x="36627" y="39029"/>
                  </a:lnTo>
                  <a:lnTo>
                    <a:pt x="36727" y="39029"/>
                  </a:lnTo>
                  <a:lnTo>
                    <a:pt x="40997" y="38762"/>
                  </a:lnTo>
                  <a:lnTo>
                    <a:pt x="40990" y="38629"/>
                  </a:lnTo>
                  <a:lnTo>
                    <a:pt x="40990" y="38629"/>
                  </a:lnTo>
                  <a:lnTo>
                    <a:pt x="36794" y="38895"/>
                  </a:lnTo>
                  <a:lnTo>
                    <a:pt x="36560" y="34692"/>
                  </a:lnTo>
                  <a:lnTo>
                    <a:pt x="40730" y="34425"/>
                  </a:lnTo>
                  <a:lnTo>
                    <a:pt x="40947" y="37844"/>
                  </a:lnTo>
                  <a:lnTo>
                    <a:pt x="40763" y="34459"/>
                  </a:lnTo>
                  <a:lnTo>
                    <a:pt x="40763" y="34325"/>
                  </a:lnTo>
                  <a:lnTo>
                    <a:pt x="40563" y="30156"/>
                  </a:lnTo>
                  <a:lnTo>
                    <a:pt x="40563" y="30056"/>
                  </a:lnTo>
                  <a:lnTo>
                    <a:pt x="40296" y="25853"/>
                  </a:lnTo>
                  <a:lnTo>
                    <a:pt x="40296" y="25752"/>
                  </a:lnTo>
                  <a:lnTo>
                    <a:pt x="40029" y="21583"/>
                  </a:lnTo>
                  <a:lnTo>
                    <a:pt x="40029" y="21483"/>
                  </a:lnTo>
                  <a:lnTo>
                    <a:pt x="39796" y="17280"/>
                  </a:lnTo>
                  <a:lnTo>
                    <a:pt x="39796" y="17180"/>
                  </a:lnTo>
                  <a:lnTo>
                    <a:pt x="39529" y="12977"/>
                  </a:lnTo>
                  <a:lnTo>
                    <a:pt x="39529" y="12910"/>
                  </a:lnTo>
                  <a:lnTo>
                    <a:pt x="39262" y="8707"/>
                  </a:lnTo>
                  <a:lnTo>
                    <a:pt x="39262" y="8607"/>
                  </a:lnTo>
                  <a:lnTo>
                    <a:pt x="38995" y="4404"/>
                  </a:lnTo>
                  <a:lnTo>
                    <a:pt x="38995" y="4304"/>
                  </a:lnTo>
                  <a:lnTo>
                    <a:pt x="38728"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3" name="Google Shape;170;p27">
            <a:extLst>
              <a:ext uri="{FF2B5EF4-FFF2-40B4-BE49-F238E27FC236}">
                <a16:creationId xmlns:a16="http://schemas.microsoft.com/office/drawing/2014/main" id="{46D6E093-35DF-462A-906D-4E333D26628A}"/>
              </a:ext>
            </a:extLst>
          </p:cNvPr>
          <p:cNvGrpSpPr/>
          <p:nvPr/>
        </p:nvGrpSpPr>
        <p:grpSpPr>
          <a:xfrm rot="-397609">
            <a:off x="7073455" y="4821216"/>
            <a:ext cx="1149031" cy="1141097"/>
            <a:chOff x="6500275" y="2386225"/>
            <a:chExt cx="861790" cy="855840"/>
          </a:xfrm>
          <a:blipFill dpi="0" rotWithShape="1">
            <a:blip r:embed="rId7">
              <a:extLst>
                <a:ext uri="{28A0092B-C50C-407E-A947-70E740481C1C}">
                  <a14:useLocalDpi xmlns:a14="http://schemas.microsoft.com/office/drawing/2010/main" val="0"/>
                </a:ext>
              </a:extLst>
            </a:blip>
            <a:srcRect/>
            <a:stretch>
              <a:fillRect/>
            </a:stretch>
          </a:blipFill>
          <a:effectLst>
            <a:reflection blurRad="6350" stA="50000" endA="300" endPos="55000" dir="5400000" sy="-100000" algn="bl" rotWithShape="0"/>
          </a:effectLst>
        </p:grpSpPr>
        <p:sp>
          <p:nvSpPr>
            <p:cNvPr id="44" name="Google Shape;171;p27">
              <a:extLst>
                <a:ext uri="{FF2B5EF4-FFF2-40B4-BE49-F238E27FC236}">
                  <a16:creationId xmlns:a16="http://schemas.microsoft.com/office/drawing/2014/main" id="{57A4AAAE-E0C6-435B-BB8D-F5649CC91185}"/>
                </a:ext>
              </a:extLst>
            </p:cNvPr>
            <p:cNvSpPr/>
            <p:nvPr/>
          </p:nvSpPr>
          <p:spPr>
            <a:xfrm>
              <a:off x="6502725" y="2387575"/>
              <a:ext cx="859340" cy="854490"/>
            </a:xfrm>
            <a:custGeom>
              <a:avLst/>
              <a:gdLst/>
              <a:ahLst/>
              <a:cxnLst/>
              <a:rect l="l" t="t" r="r" b="b"/>
              <a:pathLst>
                <a:path w="40430" h="40368" extrusionOk="0">
                  <a:moveTo>
                    <a:pt x="37488" y="0"/>
                  </a:moveTo>
                  <a:cubicBezTo>
                    <a:pt x="37468" y="0"/>
                    <a:pt x="37448" y="1"/>
                    <a:pt x="37427" y="3"/>
                  </a:cubicBezTo>
                  <a:lnTo>
                    <a:pt x="668" y="2238"/>
                  </a:lnTo>
                  <a:cubicBezTo>
                    <a:pt x="301" y="2238"/>
                    <a:pt x="0" y="2571"/>
                    <a:pt x="34" y="2971"/>
                  </a:cubicBezTo>
                  <a:lnTo>
                    <a:pt x="2235" y="39698"/>
                  </a:lnTo>
                  <a:cubicBezTo>
                    <a:pt x="2267" y="40078"/>
                    <a:pt x="2569" y="40367"/>
                    <a:pt x="2942" y="40367"/>
                  </a:cubicBezTo>
                  <a:cubicBezTo>
                    <a:pt x="2962" y="40367"/>
                    <a:pt x="2982" y="40367"/>
                    <a:pt x="3003" y="40365"/>
                  </a:cubicBezTo>
                  <a:lnTo>
                    <a:pt x="39729" y="38130"/>
                  </a:lnTo>
                  <a:cubicBezTo>
                    <a:pt x="40129" y="38130"/>
                    <a:pt x="40429" y="37796"/>
                    <a:pt x="40396" y="37396"/>
                  </a:cubicBezTo>
                  <a:lnTo>
                    <a:pt x="38161" y="636"/>
                  </a:lnTo>
                  <a:cubicBezTo>
                    <a:pt x="38129" y="288"/>
                    <a:pt x="37857" y="0"/>
                    <a:pt x="37488" y="0"/>
                  </a:cubicBezTo>
                  <a:close/>
                </a:path>
              </a:pathLst>
            </a:custGeom>
            <a:grpFill/>
            <a:ln>
              <a:noFill/>
            </a:ln>
          </p:spPr>
          <p:txBody>
            <a:bodyPr spcFirstLastPara="1" wrap="square" lIns="121900" tIns="121900" rIns="121900" bIns="121900" anchor="ctr" anchorCtr="0">
              <a:noAutofit/>
            </a:bodyPr>
            <a:lstStyle/>
            <a:p>
              <a:endParaRPr sz="2400"/>
            </a:p>
          </p:txBody>
        </p:sp>
        <p:sp>
          <p:nvSpPr>
            <p:cNvPr id="45" name="Google Shape;172;p27">
              <a:extLst>
                <a:ext uri="{FF2B5EF4-FFF2-40B4-BE49-F238E27FC236}">
                  <a16:creationId xmlns:a16="http://schemas.microsoft.com/office/drawing/2014/main" id="{744CB96F-A011-4EDF-9219-3DB97E5962C6}"/>
                </a:ext>
              </a:extLst>
            </p:cNvPr>
            <p:cNvSpPr/>
            <p:nvPr/>
          </p:nvSpPr>
          <p:spPr>
            <a:xfrm>
              <a:off x="6500275" y="2386225"/>
              <a:ext cx="859400" cy="854542"/>
            </a:xfrm>
            <a:custGeom>
              <a:avLst/>
              <a:gdLst/>
              <a:ahLst/>
              <a:cxnLst/>
              <a:rect l="l" t="t" r="r" b="b"/>
              <a:pathLst>
                <a:path w="40997" h="41064" extrusionOk="0">
                  <a:moveTo>
                    <a:pt x="38628" y="101"/>
                  </a:moveTo>
                  <a:lnTo>
                    <a:pt x="38895" y="4304"/>
                  </a:lnTo>
                  <a:lnTo>
                    <a:pt x="34692" y="4571"/>
                  </a:lnTo>
                  <a:lnTo>
                    <a:pt x="34459" y="368"/>
                  </a:lnTo>
                  <a:lnTo>
                    <a:pt x="38628" y="101"/>
                  </a:lnTo>
                  <a:close/>
                  <a:moveTo>
                    <a:pt x="34359" y="368"/>
                  </a:moveTo>
                  <a:lnTo>
                    <a:pt x="34626" y="4571"/>
                  </a:lnTo>
                  <a:lnTo>
                    <a:pt x="30423" y="4837"/>
                  </a:lnTo>
                  <a:lnTo>
                    <a:pt x="30156" y="634"/>
                  </a:lnTo>
                  <a:lnTo>
                    <a:pt x="34359" y="368"/>
                  </a:lnTo>
                  <a:close/>
                  <a:moveTo>
                    <a:pt x="30056" y="634"/>
                  </a:moveTo>
                  <a:lnTo>
                    <a:pt x="30322" y="4837"/>
                  </a:lnTo>
                  <a:lnTo>
                    <a:pt x="26119" y="5071"/>
                  </a:lnTo>
                  <a:lnTo>
                    <a:pt x="25853" y="901"/>
                  </a:lnTo>
                  <a:lnTo>
                    <a:pt x="30056" y="634"/>
                  </a:lnTo>
                  <a:close/>
                  <a:moveTo>
                    <a:pt x="25753" y="868"/>
                  </a:moveTo>
                  <a:lnTo>
                    <a:pt x="26019" y="5071"/>
                  </a:lnTo>
                  <a:lnTo>
                    <a:pt x="21816" y="5338"/>
                  </a:lnTo>
                  <a:lnTo>
                    <a:pt x="21583" y="1135"/>
                  </a:lnTo>
                  <a:lnTo>
                    <a:pt x="25753" y="868"/>
                  </a:lnTo>
                  <a:close/>
                  <a:moveTo>
                    <a:pt x="21483" y="1168"/>
                  </a:moveTo>
                  <a:lnTo>
                    <a:pt x="21716" y="5371"/>
                  </a:lnTo>
                  <a:lnTo>
                    <a:pt x="17547" y="5605"/>
                  </a:lnTo>
                  <a:lnTo>
                    <a:pt x="17280" y="1435"/>
                  </a:lnTo>
                  <a:lnTo>
                    <a:pt x="21483" y="1168"/>
                  </a:lnTo>
                  <a:close/>
                  <a:moveTo>
                    <a:pt x="17180" y="1435"/>
                  </a:moveTo>
                  <a:lnTo>
                    <a:pt x="17447" y="5605"/>
                  </a:lnTo>
                  <a:lnTo>
                    <a:pt x="13244" y="5872"/>
                  </a:lnTo>
                  <a:lnTo>
                    <a:pt x="12977" y="1669"/>
                  </a:lnTo>
                  <a:lnTo>
                    <a:pt x="17180" y="1435"/>
                  </a:lnTo>
                  <a:close/>
                  <a:moveTo>
                    <a:pt x="12877" y="1669"/>
                  </a:moveTo>
                  <a:lnTo>
                    <a:pt x="13144" y="5872"/>
                  </a:lnTo>
                  <a:lnTo>
                    <a:pt x="8941" y="6138"/>
                  </a:lnTo>
                  <a:lnTo>
                    <a:pt x="8707" y="1935"/>
                  </a:lnTo>
                  <a:lnTo>
                    <a:pt x="12877" y="1669"/>
                  </a:lnTo>
                  <a:close/>
                  <a:moveTo>
                    <a:pt x="8607" y="1969"/>
                  </a:moveTo>
                  <a:lnTo>
                    <a:pt x="8874" y="6138"/>
                  </a:lnTo>
                  <a:lnTo>
                    <a:pt x="4671" y="6405"/>
                  </a:lnTo>
                  <a:lnTo>
                    <a:pt x="4404" y="2202"/>
                  </a:lnTo>
                  <a:lnTo>
                    <a:pt x="8607" y="1969"/>
                  </a:lnTo>
                  <a:close/>
                  <a:moveTo>
                    <a:pt x="4304" y="2202"/>
                  </a:moveTo>
                  <a:lnTo>
                    <a:pt x="4571" y="6405"/>
                  </a:lnTo>
                  <a:lnTo>
                    <a:pt x="368" y="6639"/>
                  </a:lnTo>
                  <a:lnTo>
                    <a:pt x="134" y="2436"/>
                  </a:lnTo>
                  <a:lnTo>
                    <a:pt x="4304" y="2202"/>
                  </a:lnTo>
                  <a:close/>
                  <a:moveTo>
                    <a:pt x="38895" y="4404"/>
                  </a:moveTo>
                  <a:lnTo>
                    <a:pt x="39162" y="8607"/>
                  </a:lnTo>
                  <a:lnTo>
                    <a:pt x="34959" y="8840"/>
                  </a:lnTo>
                  <a:lnTo>
                    <a:pt x="34692" y="4671"/>
                  </a:lnTo>
                  <a:lnTo>
                    <a:pt x="38895" y="4404"/>
                  </a:lnTo>
                  <a:close/>
                  <a:moveTo>
                    <a:pt x="34626" y="4671"/>
                  </a:moveTo>
                  <a:lnTo>
                    <a:pt x="34892" y="8874"/>
                  </a:lnTo>
                  <a:lnTo>
                    <a:pt x="30689" y="9107"/>
                  </a:lnTo>
                  <a:lnTo>
                    <a:pt x="30423" y="4904"/>
                  </a:lnTo>
                  <a:lnTo>
                    <a:pt x="34626" y="4671"/>
                  </a:lnTo>
                  <a:close/>
                  <a:moveTo>
                    <a:pt x="30322" y="4938"/>
                  </a:moveTo>
                  <a:lnTo>
                    <a:pt x="30589" y="9107"/>
                  </a:lnTo>
                  <a:lnTo>
                    <a:pt x="26386" y="9374"/>
                  </a:lnTo>
                  <a:lnTo>
                    <a:pt x="26119" y="5171"/>
                  </a:lnTo>
                  <a:lnTo>
                    <a:pt x="30322" y="4938"/>
                  </a:lnTo>
                  <a:close/>
                  <a:moveTo>
                    <a:pt x="26019" y="5171"/>
                  </a:moveTo>
                  <a:lnTo>
                    <a:pt x="26286" y="9374"/>
                  </a:lnTo>
                  <a:lnTo>
                    <a:pt x="22083" y="9608"/>
                  </a:lnTo>
                  <a:lnTo>
                    <a:pt x="21816" y="5438"/>
                  </a:lnTo>
                  <a:lnTo>
                    <a:pt x="26019" y="5171"/>
                  </a:lnTo>
                  <a:close/>
                  <a:moveTo>
                    <a:pt x="21750" y="5471"/>
                  </a:moveTo>
                  <a:lnTo>
                    <a:pt x="21983" y="9641"/>
                  </a:lnTo>
                  <a:lnTo>
                    <a:pt x="17814" y="9908"/>
                  </a:lnTo>
                  <a:lnTo>
                    <a:pt x="17547" y="5705"/>
                  </a:lnTo>
                  <a:lnTo>
                    <a:pt x="21750" y="5471"/>
                  </a:lnTo>
                  <a:close/>
                  <a:moveTo>
                    <a:pt x="17447" y="5705"/>
                  </a:moveTo>
                  <a:lnTo>
                    <a:pt x="17713" y="9908"/>
                  </a:lnTo>
                  <a:lnTo>
                    <a:pt x="13510" y="10175"/>
                  </a:lnTo>
                  <a:lnTo>
                    <a:pt x="13244" y="5972"/>
                  </a:lnTo>
                  <a:lnTo>
                    <a:pt x="17447" y="5705"/>
                  </a:lnTo>
                  <a:close/>
                  <a:moveTo>
                    <a:pt x="13144" y="5972"/>
                  </a:moveTo>
                  <a:lnTo>
                    <a:pt x="13410" y="10141"/>
                  </a:lnTo>
                  <a:lnTo>
                    <a:pt x="9207" y="10408"/>
                  </a:lnTo>
                  <a:lnTo>
                    <a:pt x="8974" y="6205"/>
                  </a:lnTo>
                  <a:lnTo>
                    <a:pt x="13144" y="5972"/>
                  </a:lnTo>
                  <a:close/>
                  <a:moveTo>
                    <a:pt x="8874" y="6238"/>
                  </a:moveTo>
                  <a:lnTo>
                    <a:pt x="9141" y="10442"/>
                  </a:lnTo>
                  <a:lnTo>
                    <a:pt x="4938" y="10708"/>
                  </a:lnTo>
                  <a:lnTo>
                    <a:pt x="4671" y="6505"/>
                  </a:lnTo>
                  <a:lnTo>
                    <a:pt x="8874" y="6238"/>
                  </a:lnTo>
                  <a:close/>
                  <a:moveTo>
                    <a:pt x="4571" y="6472"/>
                  </a:moveTo>
                  <a:lnTo>
                    <a:pt x="4838" y="10675"/>
                  </a:lnTo>
                  <a:lnTo>
                    <a:pt x="635" y="10942"/>
                  </a:lnTo>
                  <a:lnTo>
                    <a:pt x="368" y="6739"/>
                  </a:lnTo>
                  <a:lnTo>
                    <a:pt x="4571" y="6472"/>
                  </a:lnTo>
                  <a:close/>
                  <a:moveTo>
                    <a:pt x="39162" y="8707"/>
                  </a:moveTo>
                  <a:lnTo>
                    <a:pt x="39429" y="12877"/>
                  </a:lnTo>
                  <a:lnTo>
                    <a:pt x="35226" y="13143"/>
                  </a:lnTo>
                  <a:lnTo>
                    <a:pt x="34959" y="8940"/>
                  </a:lnTo>
                  <a:lnTo>
                    <a:pt x="39162" y="8707"/>
                  </a:lnTo>
                  <a:close/>
                  <a:moveTo>
                    <a:pt x="34859" y="8940"/>
                  </a:moveTo>
                  <a:lnTo>
                    <a:pt x="35126" y="13143"/>
                  </a:lnTo>
                  <a:lnTo>
                    <a:pt x="30956" y="13410"/>
                  </a:lnTo>
                  <a:lnTo>
                    <a:pt x="30656" y="9207"/>
                  </a:lnTo>
                  <a:lnTo>
                    <a:pt x="34859" y="8940"/>
                  </a:lnTo>
                  <a:close/>
                  <a:moveTo>
                    <a:pt x="30589" y="9207"/>
                  </a:moveTo>
                  <a:lnTo>
                    <a:pt x="30823" y="13410"/>
                  </a:lnTo>
                  <a:lnTo>
                    <a:pt x="26653" y="13677"/>
                  </a:lnTo>
                  <a:lnTo>
                    <a:pt x="26386" y="9474"/>
                  </a:lnTo>
                  <a:lnTo>
                    <a:pt x="30589" y="9207"/>
                  </a:lnTo>
                  <a:close/>
                  <a:moveTo>
                    <a:pt x="26286" y="9474"/>
                  </a:moveTo>
                  <a:lnTo>
                    <a:pt x="26553" y="13644"/>
                  </a:lnTo>
                  <a:lnTo>
                    <a:pt x="22350" y="13911"/>
                  </a:lnTo>
                  <a:lnTo>
                    <a:pt x="22083" y="9741"/>
                  </a:lnTo>
                  <a:lnTo>
                    <a:pt x="26286" y="9474"/>
                  </a:lnTo>
                  <a:close/>
                  <a:moveTo>
                    <a:pt x="21983" y="9741"/>
                  </a:moveTo>
                  <a:lnTo>
                    <a:pt x="22250" y="13944"/>
                  </a:lnTo>
                  <a:lnTo>
                    <a:pt x="18047" y="14211"/>
                  </a:lnTo>
                  <a:lnTo>
                    <a:pt x="17814" y="10008"/>
                  </a:lnTo>
                  <a:lnTo>
                    <a:pt x="21983" y="9741"/>
                  </a:lnTo>
                  <a:close/>
                  <a:moveTo>
                    <a:pt x="17713" y="10008"/>
                  </a:moveTo>
                  <a:lnTo>
                    <a:pt x="17947" y="14178"/>
                  </a:lnTo>
                  <a:lnTo>
                    <a:pt x="13777" y="14444"/>
                  </a:lnTo>
                  <a:lnTo>
                    <a:pt x="13510" y="10241"/>
                  </a:lnTo>
                  <a:lnTo>
                    <a:pt x="17713" y="10008"/>
                  </a:lnTo>
                  <a:close/>
                  <a:moveTo>
                    <a:pt x="13410" y="10241"/>
                  </a:moveTo>
                  <a:lnTo>
                    <a:pt x="13677" y="14444"/>
                  </a:lnTo>
                  <a:lnTo>
                    <a:pt x="9474" y="14711"/>
                  </a:lnTo>
                  <a:lnTo>
                    <a:pt x="9207" y="10508"/>
                  </a:lnTo>
                  <a:lnTo>
                    <a:pt x="13410" y="10241"/>
                  </a:lnTo>
                  <a:close/>
                  <a:moveTo>
                    <a:pt x="9141" y="10542"/>
                  </a:moveTo>
                  <a:lnTo>
                    <a:pt x="9408" y="14745"/>
                  </a:lnTo>
                  <a:lnTo>
                    <a:pt x="5205" y="14978"/>
                  </a:lnTo>
                  <a:lnTo>
                    <a:pt x="4938" y="10775"/>
                  </a:lnTo>
                  <a:lnTo>
                    <a:pt x="9141" y="10542"/>
                  </a:lnTo>
                  <a:close/>
                  <a:moveTo>
                    <a:pt x="4838" y="10775"/>
                  </a:moveTo>
                  <a:lnTo>
                    <a:pt x="5104" y="14945"/>
                  </a:lnTo>
                  <a:lnTo>
                    <a:pt x="901" y="15212"/>
                  </a:lnTo>
                  <a:lnTo>
                    <a:pt x="635" y="11042"/>
                  </a:lnTo>
                  <a:lnTo>
                    <a:pt x="4838" y="10775"/>
                  </a:lnTo>
                  <a:close/>
                  <a:moveTo>
                    <a:pt x="39429" y="12977"/>
                  </a:moveTo>
                  <a:lnTo>
                    <a:pt x="39662" y="17146"/>
                  </a:lnTo>
                  <a:lnTo>
                    <a:pt x="35493" y="17413"/>
                  </a:lnTo>
                  <a:lnTo>
                    <a:pt x="35259" y="13244"/>
                  </a:lnTo>
                  <a:lnTo>
                    <a:pt x="39429" y="12977"/>
                  </a:lnTo>
                  <a:close/>
                  <a:moveTo>
                    <a:pt x="35126" y="13210"/>
                  </a:moveTo>
                  <a:lnTo>
                    <a:pt x="35393" y="17447"/>
                  </a:lnTo>
                  <a:lnTo>
                    <a:pt x="31190" y="17680"/>
                  </a:lnTo>
                  <a:lnTo>
                    <a:pt x="30923" y="13477"/>
                  </a:lnTo>
                  <a:lnTo>
                    <a:pt x="35126" y="13210"/>
                  </a:lnTo>
                  <a:close/>
                  <a:moveTo>
                    <a:pt x="30823" y="13510"/>
                  </a:moveTo>
                  <a:lnTo>
                    <a:pt x="31090" y="17713"/>
                  </a:lnTo>
                  <a:lnTo>
                    <a:pt x="26887" y="17947"/>
                  </a:lnTo>
                  <a:lnTo>
                    <a:pt x="26653" y="13744"/>
                  </a:lnTo>
                  <a:lnTo>
                    <a:pt x="30823" y="13510"/>
                  </a:lnTo>
                  <a:close/>
                  <a:moveTo>
                    <a:pt x="26553" y="13744"/>
                  </a:moveTo>
                  <a:lnTo>
                    <a:pt x="26820" y="17947"/>
                  </a:lnTo>
                  <a:lnTo>
                    <a:pt x="22617" y="18214"/>
                  </a:lnTo>
                  <a:lnTo>
                    <a:pt x="22350" y="14011"/>
                  </a:lnTo>
                  <a:lnTo>
                    <a:pt x="26553" y="13744"/>
                  </a:lnTo>
                  <a:close/>
                  <a:moveTo>
                    <a:pt x="22250" y="14044"/>
                  </a:moveTo>
                  <a:lnTo>
                    <a:pt x="22517" y="18247"/>
                  </a:lnTo>
                  <a:lnTo>
                    <a:pt x="18314" y="18481"/>
                  </a:lnTo>
                  <a:lnTo>
                    <a:pt x="18047" y="14311"/>
                  </a:lnTo>
                  <a:lnTo>
                    <a:pt x="22250" y="14044"/>
                  </a:lnTo>
                  <a:close/>
                  <a:moveTo>
                    <a:pt x="17980" y="14278"/>
                  </a:moveTo>
                  <a:lnTo>
                    <a:pt x="18214" y="18481"/>
                  </a:lnTo>
                  <a:lnTo>
                    <a:pt x="14044" y="18747"/>
                  </a:lnTo>
                  <a:lnTo>
                    <a:pt x="13777" y="14544"/>
                  </a:lnTo>
                  <a:lnTo>
                    <a:pt x="17980" y="14278"/>
                  </a:lnTo>
                  <a:close/>
                  <a:moveTo>
                    <a:pt x="13677" y="14544"/>
                  </a:moveTo>
                  <a:lnTo>
                    <a:pt x="13944" y="18747"/>
                  </a:lnTo>
                  <a:lnTo>
                    <a:pt x="9741" y="18981"/>
                  </a:lnTo>
                  <a:lnTo>
                    <a:pt x="9474" y="14811"/>
                  </a:lnTo>
                  <a:lnTo>
                    <a:pt x="13677" y="14544"/>
                  </a:lnTo>
                  <a:close/>
                  <a:moveTo>
                    <a:pt x="9374" y="14811"/>
                  </a:moveTo>
                  <a:lnTo>
                    <a:pt x="9641" y="18981"/>
                  </a:lnTo>
                  <a:lnTo>
                    <a:pt x="5438" y="19248"/>
                  </a:lnTo>
                  <a:lnTo>
                    <a:pt x="5205" y="15045"/>
                  </a:lnTo>
                  <a:lnTo>
                    <a:pt x="9374" y="14811"/>
                  </a:lnTo>
                  <a:close/>
                  <a:moveTo>
                    <a:pt x="5104" y="15045"/>
                  </a:moveTo>
                  <a:lnTo>
                    <a:pt x="5338" y="19248"/>
                  </a:lnTo>
                  <a:lnTo>
                    <a:pt x="1168" y="19515"/>
                  </a:lnTo>
                  <a:lnTo>
                    <a:pt x="901" y="15312"/>
                  </a:lnTo>
                  <a:lnTo>
                    <a:pt x="5104" y="15045"/>
                  </a:lnTo>
                  <a:close/>
                  <a:moveTo>
                    <a:pt x="39696" y="17246"/>
                  </a:moveTo>
                  <a:lnTo>
                    <a:pt x="39929" y="21449"/>
                  </a:lnTo>
                  <a:lnTo>
                    <a:pt x="35726" y="21716"/>
                  </a:lnTo>
                  <a:lnTo>
                    <a:pt x="35493" y="17513"/>
                  </a:lnTo>
                  <a:lnTo>
                    <a:pt x="39696" y="17246"/>
                  </a:lnTo>
                  <a:close/>
                  <a:moveTo>
                    <a:pt x="35393" y="17513"/>
                  </a:moveTo>
                  <a:lnTo>
                    <a:pt x="35660" y="21716"/>
                  </a:lnTo>
                  <a:lnTo>
                    <a:pt x="31457" y="21983"/>
                  </a:lnTo>
                  <a:lnTo>
                    <a:pt x="31223" y="17780"/>
                  </a:lnTo>
                  <a:lnTo>
                    <a:pt x="35393" y="17513"/>
                  </a:lnTo>
                  <a:close/>
                  <a:moveTo>
                    <a:pt x="31090" y="17813"/>
                  </a:moveTo>
                  <a:lnTo>
                    <a:pt x="31357" y="21983"/>
                  </a:lnTo>
                  <a:lnTo>
                    <a:pt x="27154" y="22250"/>
                  </a:lnTo>
                  <a:lnTo>
                    <a:pt x="26920" y="18080"/>
                  </a:lnTo>
                  <a:lnTo>
                    <a:pt x="31090" y="17813"/>
                  </a:lnTo>
                  <a:close/>
                  <a:moveTo>
                    <a:pt x="26820" y="18047"/>
                  </a:moveTo>
                  <a:lnTo>
                    <a:pt x="27053" y="22250"/>
                  </a:lnTo>
                  <a:lnTo>
                    <a:pt x="22884" y="22483"/>
                  </a:lnTo>
                  <a:lnTo>
                    <a:pt x="22617" y="18280"/>
                  </a:lnTo>
                  <a:lnTo>
                    <a:pt x="26820" y="18047"/>
                  </a:lnTo>
                  <a:close/>
                  <a:moveTo>
                    <a:pt x="22517" y="18347"/>
                  </a:moveTo>
                  <a:lnTo>
                    <a:pt x="22784" y="22517"/>
                  </a:lnTo>
                  <a:lnTo>
                    <a:pt x="18581" y="22784"/>
                  </a:lnTo>
                  <a:lnTo>
                    <a:pt x="18314" y="18581"/>
                  </a:lnTo>
                  <a:lnTo>
                    <a:pt x="22517" y="18347"/>
                  </a:lnTo>
                  <a:close/>
                  <a:moveTo>
                    <a:pt x="18214" y="18581"/>
                  </a:moveTo>
                  <a:lnTo>
                    <a:pt x="18481" y="22750"/>
                  </a:lnTo>
                  <a:lnTo>
                    <a:pt x="14278" y="23017"/>
                  </a:lnTo>
                  <a:lnTo>
                    <a:pt x="14011" y="18814"/>
                  </a:lnTo>
                  <a:lnTo>
                    <a:pt x="18214" y="18581"/>
                  </a:lnTo>
                  <a:close/>
                  <a:moveTo>
                    <a:pt x="13944" y="18848"/>
                  </a:moveTo>
                  <a:lnTo>
                    <a:pt x="14178" y="23017"/>
                  </a:lnTo>
                  <a:lnTo>
                    <a:pt x="10008" y="23284"/>
                  </a:lnTo>
                  <a:lnTo>
                    <a:pt x="9741" y="19081"/>
                  </a:lnTo>
                  <a:lnTo>
                    <a:pt x="13944" y="18848"/>
                  </a:lnTo>
                  <a:close/>
                  <a:moveTo>
                    <a:pt x="9641" y="19081"/>
                  </a:moveTo>
                  <a:lnTo>
                    <a:pt x="9908" y="23284"/>
                  </a:lnTo>
                  <a:lnTo>
                    <a:pt x="5705" y="23551"/>
                  </a:lnTo>
                  <a:lnTo>
                    <a:pt x="5438" y="19348"/>
                  </a:lnTo>
                  <a:lnTo>
                    <a:pt x="9641" y="19081"/>
                  </a:lnTo>
                  <a:close/>
                  <a:moveTo>
                    <a:pt x="5371" y="19348"/>
                  </a:moveTo>
                  <a:lnTo>
                    <a:pt x="5605" y="23551"/>
                  </a:lnTo>
                  <a:lnTo>
                    <a:pt x="1402" y="23784"/>
                  </a:lnTo>
                  <a:lnTo>
                    <a:pt x="1168" y="19615"/>
                  </a:lnTo>
                  <a:lnTo>
                    <a:pt x="5371" y="19348"/>
                  </a:lnTo>
                  <a:close/>
                  <a:moveTo>
                    <a:pt x="39929" y="21549"/>
                  </a:moveTo>
                  <a:lnTo>
                    <a:pt x="40196" y="25752"/>
                  </a:lnTo>
                  <a:lnTo>
                    <a:pt x="35993" y="25986"/>
                  </a:lnTo>
                  <a:lnTo>
                    <a:pt x="35760" y="21816"/>
                  </a:lnTo>
                  <a:lnTo>
                    <a:pt x="39929" y="21549"/>
                  </a:lnTo>
                  <a:close/>
                  <a:moveTo>
                    <a:pt x="35660" y="21816"/>
                  </a:moveTo>
                  <a:lnTo>
                    <a:pt x="35893" y="26019"/>
                  </a:lnTo>
                  <a:lnTo>
                    <a:pt x="31723" y="26286"/>
                  </a:lnTo>
                  <a:lnTo>
                    <a:pt x="31457" y="22083"/>
                  </a:lnTo>
                  <a:lnTo>
                    <a:pt x="35660" y="21816"/>
                  </a:lnTo>
                  <a:close/>
                  <a:moveTo>
                    <a:pt x="31357" y="22083"/>
                  </a:moveTo>
                  <a:lnTo>
                    <a:pt x="31623" y="26286"/>
                  </a:lnTo>
                  <a:lnTo>
                    <a:pt x="27420" y="26553"/>
                  </a:lnTo>
                  <a:lnTo>
                    <a:pt x="27154" y="22350"/>
                  </a:lnTo>
                  <a:lnTo>
                    <a:pt x="31357" y="22083"/>
                  </a:lnTo>
                  <a:close/>
                  <a:moveTo>
                    <a:pt x="27053" y="22350"/>
                  </a:moveTo>
                  <a:lnTo>
                    <a:pt x="27320" y="26553"/>
                  </a:lnTo>
                  <a:lnTo>
                    <a:pt x="23117" y="26787"/>
                  </a:lnTo>
                  <a:lnTo>
                    <a:pt x="22884" y="22584"/>
                  </a:lnTo>
                  <a:lnTo>
                    <a:pt x="27053" y="22350"/>
                  </a:lnTo>
                  <a:close/>
                  <a:moveTo>
                    <a:pt x="22750" y="22617"/>
                  </a:moveTo>
                  <a:lnTo>
                    <a:pt x="23051" y="26820"/>
                  </a:lnTo>
                  <a:lnTo>
                    <a:pt x="18848" y="27087"/>
                  </a:lnTo>
                  <a:lnTo>
                    <a:pt x="18581" y="22850"/>
                  </a:lnTo>
                  <a:lnTo>
                    <a:pt x="22750" y="22617"/>
                  </a:lnTo>
                  <a:close/>
                  <a:moveTo>
                    <a:pt x="18481" y="22850"/>
                  </a:moveTo>
                  <a:lnTo>
                    <a:pt x="18748" y="27053"/>
                  </a:lnTo>
                  <a:lnTo>
                    <a:pt x="14545" y="27320"/>
                  </a:lnTo>
                  <a:lnTo>
                    <a:pt x="14278" y="23117"/>
                  </a:lnTo>
                  <a:lnTo>
                    <a:pt x="18481" y="22850"/>
                  </a:lnTo>
                  <a:close/>
                  <a:moveTo>
                    <a:pt x="14211" y="23117"/>
                  </a:moveTo>
                  <a:lnTo>
                    <a:pt x="14444" y="27320"/>
                  </a:lnTo>
                  <a:lnTo>
                    <a:pt x="10241" y="27587"/>
                  </a:lnTo>
                  <a:lnTo>
                    <a:pt x="10008" y="23384"/>
                  </a:lnTo>
                  <a:lnTo>
                    <a:pt x="14211" y="23117"/>
                  </a:lnTo>
                  <a:close/>
                  <a:moveTo>
                    <a:pt x="9908" y="23384"/>
                  </a:moveTo>
                  <a:lnTo>
                    <a:pt x="10175" y="27587"/>
                  </a:lnTo>
                  <a:lnTo>
                    <a:pt x="5972" y="27821"/>
                  </a:lnTo>
                  <a:lnTo>
                    <a:pt x="5705" y="23651"/>
                  </a:lnTo>
                  <a:lnTo>
                    <a:pt x="9908" y="23384"/>
                  </a:lnTo>
                  <a:close/>
                  <a:moveTo>
                    <a:pt x="5605" y="23651"/>
                  </a:moveTo>
                  <a:lnTo>
                    <a:pt x="5872" y="27821"/>
                  </a:lnTo>
                  <a:lnTo>
                    <a:pt x="1669" y="28087"/>
                  </a:lnTo>
                  <a:lnTo>
                    <a:pt x="1435" y="23918"/>
                  </a:lnTo>
                  <a:lnTo>
                    <a:pt x="5605" y="23651"/>
                  </a:lnTo>
                  <a:close/>
                  <a:moveTo>
                    <a:pt x="40196" y="25853"/>
                  </a:moveTo>
                  <a:lnTo>
                    <a:pt x="40463" y="30022"/>
                  </a:lnTo>
                  <a:lnTo>
                    <a:pt x="36260" y="30289"/>
                  </a:lnTo>
                  <a:lnTo>
                    <a:pt x="35993" y="26086"/>
                  </a:lnTo>
                  <a:lnTo>
                    <a:pt x="40196" y="25853"/>
                  </a:lnTo>
                  <a:close/>
                  <a:moveTo>
                    <a:pt x="35926" y="26119"/>
                  </a:moveTo>
                  <a:lnTo>
                    <a:pt x="36160" y="30322"/>
                  </a:lnTo>
                  <a:lnTo>
                    <a:pt x="31957" y="30556"/>
                  </a:lnTo>
                  <a:lnTo>
                    <a:pt x="31723" y="26353"/>
                  </a:lnTo>
                  <a:lnTo>
                    <a:pt x="35926" y="26119"/>
                  </a:lnTo>
                  <a:close/>
                  <a:moveTo>
                    <a:pt x="31623" y="26386"/>
                  </a:moveTo>
                  <a:lnTo>
                    <a:pt x="31890" y="30589"/>
                  </a:lnTo>
                  <a:lnTo>
                    <a:pt x="27687" y="30823"/>
                  </a:lnTo>
                  <a:lnTo>
                    <a:pt x="27420" y="26620"/>
                  </a:lnTo>
                  <a:lnTo>
                    <a:pt x="31623" y="26386"/>
                  </a:lnTo>
                  <a:close/>
                  <a:moveTo>
                    <a:pt x="27354" y="26620"/>
                  </a:moveTo>
                  <a:lnTo>
                    <a:pt x="27587" y="30856"/>
                  </a:lnTo>
                  <a:lnTo>
                    <a:pt x="23384" y="31090"/>
                  </a:lnTo>
                  <a:lnTo>
                    <a:pt x="23151" y="26887"/>
                  </a:lnTo>
                  <a:lnTo>
                    <a:pt x="27354" y="26620"/>
                  </a:lnTo>
                  <a:close/>
                  <a:moveTo>
                    <a:pt x="23051" y="26887"/>
                  </a:moveTo>
                  <a:lnTo>
                    <a:pt x="23317" y="31090"/>
                  </a:lnTo>
                  <a:lnTo>
                    <a:pt x="19114" y="31356"/>
                  </a:lnTo>
                  <a:lnTo>
                    <a:pt x="18848" y="27153"/>
                  </a:lnTo>
                  <a:lnTo>
                    <a:pt x="23051" y="26887"/>
                  </a:lnTo>
                  <a:close/>
                  <a:moveTo>
                    <a:pt x="18748" y="27153"/>
                  </a:moveTo>
                  <a:lnTo>
                    <a:pt x="18981" y="31356"/>
                  </a:lnTo>
                  <a:lnTo>
                    <a:pt x="14811" y="31590"/>
                  </a:lnTo>
                  <a:lnTo>
                    <a:pt x="14545" y="27420"/>
                  </a:lnTo>
                  <a:lnTo>
                    <a:pt x="18748" y="27153"/>
                  </a:lnTo>
                  <a:close/>
                  <a:moveTo>
                    <a:pt x="14444" y="27387"/>
                  </a:moveTo>
                  <a:lnTo>
                    <a:pt x="14711" y="31623"/>
                  </a:lnTo>
                  <a:lnTo>
                    <a:pt x="10508" y="31857"/>
                  </a:lnTo>
                  <a:lnTo>
                    <a:pt x="10275" y="27654"/>
                  </a:lnTo>
                  <a:lnTo>
                    <a:pt x="14444" y="27387"/>
                  </a:lnTo>
                  <a:close/>
                  <a:moveTo>
                    <a:pt x="10175" y="27687"/>
                  </a:moveTo>
                  <a:lnTo>
                    <a:pt x="10408" y="31857"/>
                  </a:lnTo>
                  <a:lnTo>
                    <a:pt x="6239" y="32124"/>
                  </a:lnTo>
                  <a:lnTo>
                    <a:pt x="5972" y="27921"/>
                  </a:lnTo>
                  <a:lnTo>
                    <a:pt x="10175" y="27687"/>
                  </a:lnTo>
                  <a:close/>
                  <a:moveTo>
                    <a:pt x="5872" y="27921"/>
                  </a:moveTo>
                  <a:lnTo>
                    <a:pt x="6139" y="32124"/>
                  </a:lnTo>
                  <a:lnTo>
                    <a:pt x="1936" y="32391"/>
                  </a:lnTo>
                  <a:lnTo>
                    <a:pt x="1669" y="28188"/>
                  </a:lnTo>
                  <a:lnTo>
                    <a:pt x="5872" y="27921"/>
                  </a:lnTo>
                  <a:close/>
                  <a:moveTo>
                    <a:pt x="40463" y="30122"/>
                  </a:moveTo>
                  <a:lnTo>
                    <a:pt x="40730" y="34325"/>
                  </a:lnTo>
                  <a:lnTo>
                    <a:pt x="36527" y="34592"/>
                  </a:lnTo>
                  <a:lnTo>
                    <a:pt x="36260" y="30389"/>
                  </a:lnTo>
                  <a:lnTo>
                    <a:pt x="40463" y="30122"/>
                  </a:lnTo>
                  <a:close/>
                  <a:moveTo>
                    <a:pt x="36160" y="30389"/>
                  </a:moveTo>
                  <a:lnTo>
                    <a:pt x="36427" y="34592"/>
                  </a:lnTo>
                  <a:lnTo>
                    <a:pt x="32224" y="34859"/>
                  </a:lnTo>
                  <a:lnTo>
                    <a:pt x="31990" y="30656"/>
                  </a:lnTo>
                  <a:lnTo>
                    <a:pt x="36160" y="30389"/>
                  </a:lnTo>
                  <a:close/>
                  <a:moveTo>
                    <a:pt x="31890" y="30656"/>
                  </a:moveTo>
                  <a:lnTo>
                    <a:pt x="32124" y="34826"/>
                  </a:lnTo>
                  <a:lnTo>
                    <a:pt x="27954" y="35092"/>
                  </a:lnTo>
                  <a:lnTo>
                    <a:pt x="27687" y="30889"/>
                  </a:lnTo>
                  <a:lnTo>
                    <a:pt x="31890" y="30656"/>
                  </a:lnTo>
                  <a:close/>
                  <a:moveTo>
                    <a:pt x="27587" y="30956"/>
                  </a:moveTo>
                  <a:lnTo>
                    <a:pt x="27854" y="35126"/>
                  </a:lnTo>
                  <a:lnTo>
                    <a:pt x="23651" y="35393"/>
                  </a:lnTo>
                  <a:lnTo>
                    <a:pt x="23384" y="31190"/>
                  </a:lnTo>
                  <a:lnTo>
                    <a:pt x="27587" y="30956"/>
                  </a:lnTo>
                  <a:close/>
                  <a:moveTo>
                    <a:pt x="23317" y="31190"/>
                  </a:moveTo>
                  <a:lnTo>
                    <a:pt x="23584" y="35393"/>
                  </a:lnTo>
                  <a:lnTo>
                    <a:pt x="19381" y="35626"/>
                  </a:lnTo>
                  <a:lnTo>
                    <a:pt x="19114" y="31423"/>
                  </a:lnTo>
                  <a:lnTo>
                    <a:pt x="23317" y="31190"/>
                  </a:lnTo>
                  <a:close/>
                  <a:moveTo>
                    <a:pt x="19014" y="31457"/>
                  </a:moveTo>
                  <a:lnTo>
                    <a:pt x="19248" y="35626"/>
                  </a:lnTo>
                  <a:lnTo>
                    <a:pt x="15045" y="35893"/>
                  </a:lnTo>
                  <a:lnTo>
                    <a:pt x="14811" y="31690"/>
                  </a:lnTo>
                  <a:lnTo>
                    <a:pt x="19014" y="31457"/>
                  </a:lnTo>
                  <a:close/>
                  <a:moveTo>
                    <a:pt x="14711" y="31690"/>
                  </a:moveTo>
                  <a:lnTo>
                    <a:pt x="14978" y="35893"/>
                  </a:lnTo>
                  <a:lnTo>
                    <a:pt x="10775" y="36160"/>
                  </a:lnTo>
                  <a:lnTo>
                    <a:pt x="10508" y="31957"/>
                  </a:lnTo>
                  <a:lnTo>
                    <a:pt x="14711" y="31690"/>
                  </a:lnTo>
                  <a:close/>
                  <a:moveTo>
                    <a:pt x="10442" y="31990"/>
                  </a:moveTo>
                  <a:lnTo>
                    <a:pt x="10675" y="36160"/>
                  </a:lnTo>
                  <a:lnTo>
                    <a:pt x="6472" y="36427"/>
                  </a:lnTo>
                  <a:lnTo>
                    <a:pt x="6239" y="32257"/>
                  </a:lnTo>
                  <a:lnTo>
                    <a:pt x="10442" y="31990"/>
                  </a:lnTo>
                  <a:close/>
                  <a:moveTo>
                    <a:pt x="6139" y="32257"/>
                  </a:moveTo>
                  <a:lnTo>
                    <a:pt x="6405" y="36427"/>
                  </a:lnTo>
                  <a:lnTo>
                    <a:pt x="2202" y="36660"/>
                  </a:lnTo>
                  <a:lnTo>
                    <a:pt x="1936" y="32457"/>
                  </a:lnTo>
                  <a:lnTo>
                    <a:pt x="6139" y="32257"/>
                  </a:lnTo>
                  <a:close/>
                  <a:moveTo>
                    <a:pt x="40947" y="37844"/>
                  </a:moveTo>
                  <a:lnTo>
                    <a:pt x="40990" y="38629"/>
                  </a:lnTo>
                  <a:lnTo>
                    <a:pt x="40990" y="38629"/>
                  </a:lnTo>
                  <a:lnTo>
                    <a:pt x="40997" y="38628"/>
                  </a:lnTo>
                  <a:lnTo>
                    <a:pt x="40947" y="37844"/>
                  </a:lnTo>
                  <a:close/>
                  <a:moveTo>
                    <a:pt x="36427" y="34692"/>
                  </a:moveTo>
                  <a:lnTo>
                    <a:pt x="36694" y="38895"/>
                  </a:lnTo>
                  <a:lnTo>
                    <a:pt x="32491" y="39129"/>
                  </a:lnTo>
                  <a:lnTo>
                    <a:pt x="32224" y="34959"/>
                  </a:lnTo>
                  <a:lnTo>
                    <a:pt x="36427" y="34692"/>
                  </a:lnTo>
                  <a:close/>
                  <a:moveTo>
                    <a:pt x="32157" y="34926"/>
                  </a:moveTo>
                  <a:lnTo>
                    <a:pt x="32391" y="39129"/>
                  </a:lnTo>
                  <a:lnTo>
                    <a:pt x="28188" y="39396"/>
                  </a:lnTo>
                  <a:lnTo>
                    <a:pt x="27954" y="35193"/>
                  </a:lnTo>
                  <a:lnTo>
                    <a:pt x="32157" y="34926"/>
                  </a:lnTo>
                  <a:close/>
                  <a:moveTo>
                    <a:pt x="27854" y="35226"/>
                  </a:moveTo>
                  <a:lnTo>
                    <a:pt x="28121" y="39429"/>
                  </a:lnTo>
                  <a:lnTo>
                    <a:pt x="23918" y="39696"/>
                  </a:lnTo>
                  <a:lnTo>
                    <a:pt x="23651" y="35493"/>
                  </a:lnTo>
                  <a:lnTo>
                    <a:pt x="27854" y="35226"/>
                  </a:lnTo>
                  <a:close/>
                  <a:moveTo>
                    <a:pt x="23551" y="35493"/>
                  </a:moveTo>
                  <a:lnTo>
                    <a:pt x="23818" y="39662"/>
                  </a:lnTo>
                  <a:lnTo>
                    <a:pt x="19615" y="39929"/>
                  </a:lnTo>
                  <a:lnTo>
                    <a:pt x="19381" y="35726"/>
                  </a:lnTo>
                  <a:lnTo>
                    <a:pt x="23551" y="35493"/>
                  </a:lnTo>
                  <a:close/>
                  <a:moveTo>
                    <a:pt x="19281" y="35726"/>
                  </a:moveTo>
                  <a:lnTo>
                    <a:pt x="19515" y="39929"/>
                  </a:lnTo>
                  <a:lnTo>
                    <a:pt x="15312" y="40196"/>
                  </a:lnTo>
                  <a:lnTo>
                    <a:pt x="15078" y="35993"/>
                  </a:lnTo>
                  <a:lnTo>
                    <a:pt x="19281" y="35726"/>
                  </a:lnTo>
                  <a:close/>
                  <a:moveTo>
                    <a:pt x="14978" y="35993"/>
                  </a:moveTo>
                  <a:lnTo>
                    <a:pt x="15245" y="40196"/>
                  </a:lnTo>
                  <a:lnTo>
                    <a:pt x="11042" y="40430"/>
                  </a:lnTo>
                  <a:lnTo>
                    <a:pt x="10775" y="36260"/>
                  </a:lnTo>
                  <a:lnTo>
                    <a:pt x="14978" y="35993"/>
                  </a:lnTo>
                  <a:close/>
                  <a:moveTo>
                    <a:pt x="10675" y="36260"/>
                  </a:moveTo>
                  <a:lnTo>
                    <a:pt x="10942" y="40463"/>
                  </a:lnTo>
                  <a:lnTo>
                    <a:pt x="6739" y="40696"/>
                  </a:lnTo>
                  <a:lnTo>
                    <a:pt x="6505" y="36527"/>
                  </a:lnTo>
                  <a:lnTo>
                    <a:pt x="10675" y="36260"/>
                  </a:lnTo>
                  <a:close/>
                  <a:moveTo>
                    <a:pt x="6405" y="36527"/>
                  </a:moveTo>
                  <a:lnTo>
                    <a:pt x="6672" y="40730"/>
                  </a:lnTo>
                  <a:lnTo>
                    <a:pt x="2469" y="40963"/>
                  </a:lnTo>
                  <a:lnTo>
                    <a:pt x="2202" y="36760"/>
                  </a:lnTo>
                  <a:lnTo>
                    <a:pt x="6405" y="36527"/>
                  </a:lnTo>
                  <a:close/>
                  <a:moveTo>
                    <a:pt x="38728" y="1"/>
                  </a:moveTo>
                  <a:lnTo>
                    <a:pt x="34425" y="268"/>
                  </a:lnTo>
                  <a:lnTo>
                    <a:pt x="34359" y="268"/>
                  </a:lnTo>
                  <a:lnTo>
                    <a:pt x="30156" y="534"/>
                  </a:lnTo>
                  <a:lnTo>
                    <a:pt x="30056" y="534"/>
                  </a:lnTo>
                  <a:lnTo>
                    <a:pt x="25853" y="768"/>
                  </a:lnTo>
                  <a:lnTo>
                    <a:pt x="25753" y="768"/>
                  </a:lnTo>
                  <a:lnTo>
                    <a:pt x="21550" y="1035"/>
                  </a:lnTo>
                  <a:lnTo>
                    <a:pt x="21483" y="1035"/>
                  </a:lnTo>
                  <a:lnTo>
                    <a:pt x="17280" y="1302"/>
                  </a:lnTo>
                  <a:lnTo>
                    <a:pt x="17180" y="1302"/>
                  </a:lnTo>
                  <a:lnTo>
                    <a:pt x="13010" y="1535"/>
                  </a:lnTo>
                  <a:lnTo>
                    <a:pt x="12910" y="1535"/>
                  </a:lnTo>
                  <a:lnTo>
                    <a:pt x="8707" y="1802"/>
                  </a:lnTo>
                  <a:lnTo>
                    <a:pt x="8607" y="1802"/>
                  </a:lnTo>
                  <a:lnTo>
                    <a:pt x="4404" y="2102"/>
                  </a:lnTo>
                  <a:lnTo>
                    <a:pt x="4304" y="2102"/>
                  </a:lnTo>
                  <a:lnTo>
                    <a:pt x="1" y="2369"/>
                  </a:lnTo>
                  <a:lnTo>
                    <a:pt x="268" y="6639"/>
                  </a:lnTo>
                  <a:lnTo>
                    <a:pt x="268" y="6739"/>
                  </a:lnTo>
                  <a:lnTo>
                    <a:pt x="501" y="10942"/>
                  </a:lnTo>
                  <a:lnTo>
                    <a:pt x="501" y="11042"/>
                  </a:lnTo>
                  <a:lnTo>
                    <a:pt x="768" y="15212"/>
                  </a:lnTo>
                  <a:lnTo>
                    <a:pt x="768" y="15312"/>
                  </a:lnTo>
                  <a:lnTo>
                    <a:pt x="1035" y="19515"/>
                  </a:lnTo>
                  <a:lnTo>
                    <a:pt x="1035" y="19615"/>
                  </a:lnTo>
                  <a:lnTo>
                    <a:pt x="1268" y="23818"/>
                  </a:lnTo>
                  <a:lnTo>
                    <a:pt x="1268" y="23918"/>
                  </a:lnTo>
                  <a:lnTo>
                    <a:pt x="1535" y="28087"/>
                  </a:lnTo>
                  <a:lnTo>
                    <a:pt x="1535" y="28188"/>
                  </a:lnTo>
                  <a:lnTo>
                    <a:pt x="1802" y="32391"/>
                  </a:lnTo>
                  <a:lnTo>
                    <a:pt x="1802" y="32491"/>
                  </a:lnTo>
                  <a:lnTo>
                    <a:pt x="2036" y="36694"/>
                  </a:lnTo>
                  <a:lnTo>
                    <a:pt x="2036" y="36760"/>
                  </a:lnTo>
                  <a:lnTo>
                    <a:pt x="2302" y="41063"/>
                  </a:lnTo>
                  <a:lnTo>
                    <a:pt x="6606" y="40797"/>
                  </a:lnTo>
                  <a:lnTo>
                    <a:pt x="6706" y="40797"/>
                  </a:lnTo>
                  <a:lnTo>
                    <a:pt x="10875" y="40563"/>
                  </a:lnTo>
                  <a:lnTo>
                    <a:pt x="10975" y="40563"/>
                  </a:lnTo>
                  <a:lnTo>
                    <a:pt x="15178" y="40296"/>
                  </a:lnTo>
                  <a:lnTo>
                    <a:pt x="15278" y="40296"/>
                  </a:lnTo>
                  <a:lnTo>
                    <a:pt x="19481" y="40029"/>
                  </a:lnTo>
                  <a:lnTo>
                    <a:pt x="19548" y="40029"/>
                  </a:lnTo>
                  <a:lnTo>
                    <a:pt x="23751" y="39796"/>
                  </a:lnTo>
                  <a:lnTo>
                    <a:pt x="23851" y="39796"/>
                  </a:lnTo>
                  <a:lnTo>
                    <a:pt x="28054" y="39529"/>
                  </a:lnTo>
                  <a:lnTo>
                    <a:pt x="28154" y="39529"/>
                  </a:lnTo>
                  <a:lnTo>
                    <a:pt x="32324" y="39262"/>
                  </a:lnTo>
                  <a:lnTo>
                    <a:pt x="32424" y="39262"/>
                  </a:lnTo>
                  <a:lnTo>
                    <a:pt x="36627" y="39029"/>
                  </a:lnTo>
                  <a:lnTo>
                    <a:pt x="36727" y="39029"/>
                  </a:lnTo>
                  <a:lnTo>
                    <a:pt x="40997" y="38762"/>
                  </a:lnTo>
                  <a:lnTo>
                    <a:pt x="40990" y="38629"/>
                  </a:lnTo>
                  <a:lnTo>
                    <a:pt x="40990" y="38629"/>
                  </a:lnTo>
                  <a:lnTo>
                    <a:pt x="36794" y="38895"/>
                  </a:lnTo>
                  <a:lnTo>
                    <a:pt x="36560" y="34692"/>
                  </a:lnTo>
                  <a:lnTo>
                    <a:pt x="40730" y="34425"/>
                  </a:lnTo>
                  <a:lnTo>
                    <a:pt x="40947" y="37844"/>
                  </a:lnTo>
                  <a:lnTo>
                    <a:pt x="40763" y="34459"/>
                  </a:lnTo>
                  <a:lnTo>
                    <a:pt x="40763" y="34325"/>
                  </a:lnTo>
                  <a:lnTo>
                    <a:pt x="40563" y="30156"/>
                  </a:lnTo>
                  <a:lnTo>
                    <a:pt x="40563" y="30056"/>
                  </a:lnTo>
                  <a:lnTo>
                    <a:pt x="40296" y="25853"/>
                  </a:lnTo>
                  <a:lnTo>
                    <a:pt x="40296" y="25752"/>
                  </a:lnTo>
                  <a:lnTo>
                    <a:pt x="40029" y="21583"/>
                  </a:lnTo>
                  <a:lnTo>
                    <a:pt x="40029" y="21483"/>
                  </a:lnTo>
                  <a:lnTo>
                    <a:pt x="39796" y="17280"/>
                  </a:lnTo>
                  <a:lnTo>
                    <a:pt x="39796" y="17180"/>
                  </a:lnTo>
                  <a:lnTo>
                    <a:pt x="39529" y="12977"/>
                  </a:lnTo>
                  <a:lnTo>
                    <a:pt x="39529" y="12910"/>
                  </a:lnTo>
                  <a:lnTo>
                    <a:pt x="39262" y="8707"/>
                  </a:lnTo>
                  <a:lnTo>
                    <a:pt x="39262" y="8607"/>
                  </a:lnTo>
                  <a:lnTo>
                    <a:pt x="38995" y="4404"/>
                  </a:lnTo>
                  <a:lnTo>
                    <a:pt x="38995" y="4304"/>
                  </a:lnTo>
                  <a:lnTo>
                    <a:pt x="38728"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6" name="Google Shape;170;p27">
            <a:extLst>
              <a:ext uri="{FF2B5EF4-FFF2-40B4-BE49-F238E27FC236}">
                <a16:creationId xmlns:a16="http://schemas.microsoft.com/office/drawing/2014/main" id="{6A3C775E-04CA-4D11-BAE8-1893BAC48EB5}"/>
              </a:ext>
            </a:extLst>
          </p:cNvPr>
          <p:cNvGrpSpPr/>
          <p:nvPr/>
        </p:nvGrpSpPr>
        <p:grpSpPr>
          <a:xfrm rot="-397609">
            <a:off x="8752286" y="4727905"/>
            <a:ext cx="1149031" cy="1298823"/>
            <a:chOff x="6500275" y="2386225"/>
            <a:chExt cx="861790" cy="855840"/>
          </a:xfrm>
          <a:blipFill dpi="0" rotWithShape="1">
            <a:blip r:embed="rId8">
              <a:extLst>
                <a:ext uri="{28A0092B-C50C-407E-A947-70E740481C1C}">
                  <a14:useLocalDpi xmlns:a14="http://schemas.microsoft.com/office/drawing/2010/main" val="0"/>
                </a:ext>
              </a:extLst>
            </a:blip>
            <a:srcRect/>
            <a:stretch>
              <a:fillRect/>
            </a:stretch>
          </a:blipFill>
          <a:effectLst>
            <a:reflection blurRad="6350" stA="50000" endA="300" endPos="55000" dir="5400000" sy="-100000" algn="bl" rotWithShape="0"/>
          </a:effectLst>
        </p:grpSpPr>
        <p:sp>
          <p:nvSpPr>
            <p:cNvPr id="47" name="Google Shape;171;p27">
              <a:extLst>
                <a:ext uri="{FF2B5EF4-FFF2-40B4-BE49-F238E27FC236}">
                  <a16:creationId xmlns:a16="http://schemas.microsoft.com/office/drawing/2014/main" id="{A2B09D87-E0AD-4064-9D84-834EAC8B5CCF}"/>
                </a:ext>
              </a:extLst>
            </p:cNvPr>
            <p:cNvSpPr/>
            <p:nvPr/>
          </p:nvSpPr>
          <p:spPr>
            <a:xfrm>
              <a:off x="6502725" y="2387575"/>
              <a:ext cx="859340" cy="854490"/>
            </a:xfrm>
            <a:custGeom>
              <a:avLst/>
              <a:gdLst/>
              <a:ahLst/>
              <a:cxnLst/>
              <a:rect l="l" t="t" r="r" b="b"/>
              <a:pathLst>
                <a:path w="40430" h="40368" extrusionOk="0">
                  <a:moveTo>
                    <a:pt x="37488" y="0"/>
                  </a:moveTo>
                  <a:cubicBezTo>
                    <a:pt x="37468" y="0"/>
                    <a:pt x="37448" y="1"/>
                    <a:pt x="37427" y="3"/>
                  </a:cubicBezTo>
                  <a:lnTo>
                    <a:pt x="668" y="2238"/>
                  </a:lnTo>
                  <a:cubicBezTo>
                    <a:pt x="301" y="2238"/>
                    <a:pt x="0" y="2571"/>
                    <a:pt x="34" y="2971"/>
                  </a:cubicBezTo>
                  <a:lnTo>
                    <a:pt x="2235" y="39698"/>
                  </a:lnTo>
                  <a:cubicBezTo>
                    <a:pt x="2267" y="40078"/>
                    <a:pt x="2569" y="40367"/>
                    <a:pt x="2942" y="40367"/>
                  </a:cubicBezTo>
                  <a:cubicBezTo>
                    <a:pt x="2962" y="40367"/>
                    <a:pt x="2982" y="40367"/>
                    <a:pt x="3003" y="40365"/>
                  </a:cubicBezTo>
                  <a:lnTo>
                    <a:pt x="39729" y="38130"/>
                  </a:lnTo>
                  <a:cubicBezTo>
                    <a:pt x="40129" y="38130"/>
                    <a:pt x="40429" y="37796"/>
                    <a:pt x="40396" y="37396"/>
                  </a:cubicBezTo>
                  <a:lnTo>
                    <a:pt x="38161" y="636"/>
                  </a:lnTo>
                  <a:cubicBezTo>
                    <a:pt x="38129" y="288"/>
                    <a:pt x="37857" y="0"/>
                    <a:pt x="37488" y="0"/>
                  </a:cubicBezTo>
                  <a:close/>
                </a:path>
              </a:pathLst>
            </a:custGeom>
            <a:grpFill/>
            <a:ln>
              <a:noFill/>
            </a:ln>
          </p:spPr>
          <p:txBody>
            <a:bodyPr spcFirstLastPara="1" wrap="square" lIns="121900" tIns="121900" rIns="121900" bIns="121900" anchor="ctr" anchorCtr="0">
              <a:noAutofit/>
            </a:bodyPr>
            <a:lstStyle/>
            <a:p>
              <a:endParaRPr sz="2400"/>
            </a:p>
          </p:txBody>
        </p:sp>
        <p:sp>
          <p:nvSpPr>
            <p:cNvPr id="48" name="Google Shape;172;p27">
              <a:extLst>
                <a:ext uri="{FF2B5EF4-FFF2-40B4-BE49-F238E27FC236}">
                  <a16:creationId xmlns:a16="http://schemas.microsoft.com/office/drawing/2014/main" id="{51A3AA7A-A224-488F-8258-64BB12699109}"/>
                </a:ext>
              </a:extLst>
            </p:cNvPr>
            <p:cNvSpPr/>
            <p:nvPr/>
          </p:nvSpPr>
          <p:spPr>
            <a:xfrm>
              <a:off x="6500275" y="2386225"/>
              <a:ext cx="859400" cy="854542"/>
            </a:xfrm>
            <a:custGeom>
              <a:avLst/>
              <a:gdLst/>
              <a:ahLst/>
              <a:cxnLst/>
              <a:rect l="l" t="t" r="r" b="b"/>
              <a:pathLst>
                <a:path w="40997" h="41064" extrusionOk="0">
                  <a:moveTo>
                    <a:pt x="38628" y="101"/>
                  </a:moveTo>
                  <a:lnTo>
                    <a:pt x="38895" y="4304"/>
                  </a:lnTo>
                  <a:lnTo>
                    <a:pt x="34692" y="4571"/>
                  </a:lnTo>
                  <a:lnTo>
                    <a:pt x="34459" y="368"/>
                  </a:lnTo>
                  <a:lnTo>
                    <a:pt x="38628" y="101"/>
                  </a:lnTo>
                  <a:close/>
                  <a:moveTo>
                    <a:pt x="34359" y="368"/>
                  </a:moveTo>
                  <a:lnTo>
                    <a:pt x="34626" y="4571"/>
                  </a:lnTo>
                  <a:lnTo>
                    <a:pt x="30423" y="4837"/>
                  </a:lnTo>
                  <a:lnTo>
                    <a:pt x="30156" y="634"/>
                  </a:lnTo>
                  <a:lnTo>
                    <a:pt x="34359" y="368"/>
                  </a:lnTo>
                  <a:close/>
                  <a:moveTo>
                    <a:pt x="30056" y="634"/>
                  </a:moveTo>
                  <a:lnTo>
                    <a:pt x="30322" y="4837"/>
                  </a:lnTo>
                  <a:lnTo>
                    <a:pt x="26119" y="5071"/>
                  </a:lnTo>
                  <a:lnTo>
                    <a:pt x="25853" y="901"/>
                  </a:lnTo>
                  <a:lnTo>
                    <a:pt x="30056" y="634"/>
                  </a:lnTo>
                  <a:close/>
                  <a:moveTo>
                    <a:pt x="25753" y="868"/>
                  </a:moveTo>
                  <a:lnTo>
                    <a:pt x="26019" y="5071"/>
                  </a:lnTo>
                  <a:lnTo>
                    <a:pt x="21816" y="5338"/>
                  </a:lnTo>
                  <a:lnTo>
                    <a:pt x="21583" y="1135"/>
                  </a:lnTo>
                  <a:lnTo>
                    <a:pt x="25753" y="868"/>
                  </a:lnTo>
                  <a:close/>
                  <a:moveTo>
                    <a:pt x="21483" y="1168"/>
                  </a:moveTo>
                  <a:lnTo>
                    <a:pt x="21716" y="5371"/>
                  </a:lnTo>
                  <a:lnTo>
                    <a:pt x="17547" y="5605"/>
                  </a:lnTo>
                  <a:lnTo>
                    <a:pt x="17280" y="1435"/>
                  </a:lnTo>
                  <a:lnTo>
                    <a:pt x="21483" y="1168"/>
                  </a:lnTo>
                  <a:close/>
                  <a:moveTo>
                    <a:pt x="17180" y="1435"/>
                  </a:moveTo>
                  <a:lnTo>
                    <a:pt x="17447" y="5605"/>
                  </a:lnTo>
                  <a:lnTo>
                    <a:pt x="13244" y="5872"/>
                  </a:lnTo>
                  <a:lnTo>
                    <a:pt x="12977" y="1669"/>
                  </a:lnTo>
                  <a:lnTo>
                    <a:pt x="17180" y="1435"/>
                  </a:lnTo>
                  <a:close/>
                  <a:moveTo>
                    <a:pt x="12877" y="1669"/>
                  </a:moveTo>
                  <a:lnTo>
                    <a:pt x="13144" y="5872"/>
                  </a:lnTo>
                  <a:lnTo>
                    <a:pt x="8941" y="6138"/>
                  </a:lnTo>
                  <a:lnTo>
                    <a:pt x="8707" y="1935"/>
                  </a:lnTo>
                  <a:lnTo>
                    <a:pt x="12877" y="1669"/>
                  </a:lnTo>
                  <a:close/>
                  <a:moveTo>
                    <a:pt x="8607" y="1969"/>
                  </a:moveTo>
                  <a:lnTo>
                    <a:pt x="8874" y="6138"/>
                  </a:lnTo>
                  <a:lnTo>
                    <a:pt x="4671" y="6405"/>
                  </a:lnTo>
                  <a:lnTo>
                    <a:pt x="4404" y="2202"/>
                  </a:lnTo>
                  <a:lnTo>
                    <a:pt x="8607" y="1969"/>
                  </a:lnTo>
                  <a:close/>
                  <a:moveTo>
                    <a:pt x="4304" y="2202"/>
                  </a:moveTo>
                  <a:lnTo>
                    <a:pt x="4571" y="6405"/>
                  </a:lnTo>
                  <a:lnTo>
                    <a:pt x="368" y="6639"/>
                  </a:lnTo>
                  <a:lnTo>
                    <a:pt x="134" y="2436"/>
                  </a:lnTo>
                  <a:lnTo>
                    <a:pt x="4304" y="2202"/>
                  </a:lnTo>
                  <a:close/>
                  <a:moveTo>
                    <a:pt x="38895" y="4404"/>
                  </a:moveTo>
                  <a:lnTo>
                    <a:pt x="39162" y="8607"/>
                  </a:lnTo>
                  <a:lnTo>
                    <a:pt x="34959" y="8840"/>
                  </a:lnTo>
                  <a:lnTo>
                    <a:pt x="34692" y="4671"/>
                  </a:lnTo>
                  <a:lnTo>
                    <a:pt x="38895" y="4404"/>
                  </a:lnTo>
                  <a:close/>
                  <a:moveTo>
                    <a:pt x="34626" y="4671"/>
                  </a:moveTo>
                  <a:lnTo>
                    <a:pt x="34892" y="8874"/>
                  </a:lnTo>
                  <a:lnTo>
                    <a:pt x="30689" y="9107"/>
                  </a:lnTo>
                  <a:lnTo>
                    <a:pt x="30423" y="4904"/>
                  </a:lnTo>
                  <a:lnTo>
                    <a:pt x="34626" y="4671"/>
                  </a:lnTo>
                  <a:close/>
                  <a:moveTo>
                    <a:pt x="30322" y="4938"/>
                  </a:moveTo>
                  <a:lnTo>
                    <a:pt x="30589" y="9107"/>
                  </a:lnTo>
                  <a:lnTo>
                    <a:pt x="26386" y="9374"/>
                  </a:lnTo>
                  <a:lnTo>
                    <a:pt x="26119" y="5171"/>
                  </a:lnTo>
                  <a:lnTo>
                    <a:pt x="30322" y="4938"/>
                  </a:lnTo>
                  <a:close/>
                  <a:moveTo>
                    <a:pt x="26019" y="5171"/>
                  </a:moveTo>
                  <a:lnTo>
                    <a:pt x="26286" y="9374"/>
                  </a:lnTo>
                  <a:lnTo>
                    <a:pt x="22083" y="9608"/>
                  </a:lnTo>
                  <a:lnTo>
                    <a:pt x="21816" y="5438"/>
                  </a:lnTo>
                  <a:lnTo>
                    <a:pt x="26019" y="5171"/>
                  </a:lnTo>
                  <a:close/>
                  <a:moveTo>
                    <a:pt x="21750" y="5471"/>
                  </a:moveTo>
                  <a:lnTo>
                    <a:pt x="21983" y="9641"/>
                  </a:lnTo>
                  <a:lnTo>
                    <a:pt x="17814" y="9908"/>
                  </a:lnTo>
                  <a:lnTo>
                    <a:pt x="17547" y="5705"/>
                  </a:lnTo>
                  <a:lnTo>
                    <a:pt x="21750" y="5471"/>
                  </a:lnTo>
                  <a:close/>
                  <a:moveTo>
                    <a:pt x="17447" y="5705"/>
                  </a:moveTo>
                  <a:lnTo>
                    <a:pt x="17713" y="9908"/>
                  </a:lnTo>
                  <a:lnTo>
                    <a:pt x="13510" y="10175"/>
                  </a:lnTo>
                  <a:lnTo>
                    <a:pt x="13244" y="5972"/>
                  </a:lnTo>
                  <a:lnTo>
                    <a:pt x="17447" y="5705"/>
                  </a:lnTo>
                  <a:close/>
                  <a:moveTo>
                    <a:pt x="13144" y="5972"/>
                  </a:moveTo>
                  <a:lnTo>
                    <a:pt x="13410" y="10141"/>
                  </a:lnTo>
                  <a:lnTo>
                    <a:pt x="9207" y="10408"/>
                  </a:lnTo>
                  <a:lnTo>
                    <a:pt x="8974" y="6205"/>
                  </a:lnTo>
                  <a:lnTo>
                    <a:pt x="13144" y="5972"/>
                  </a:lnTo>
                  <a:close/>
                  <a:moveTo>
                    <a:pt x="8874" y="6238"/>
                  </a:moveTo>
                  <a:lnTo>
                    <a:pt x="9141" y="10442"/>
                  </a:lnTo>
                  <a:lnTo>
                    <a:pt x="4938" y="10708"/>
                  </a:lnTo>
                  <a:lnTo>
                    <a:pt x="4671" y="6505"/>
                  </a:lnTo>
                  <a:lnTo>
                    <a:pt x="8874" y="6238"/>
                  </a:lnTo>
                  <a:close/>
                  <a:moveTo>
                    <a:pt x="4571" y="6472"/>
                  </a:moveTo>
                  <a:lnTo>
                    <a:pt x="4838" y="10675"/>
                  </a:lnTo>
                  <a:lnTo>
                    <a:pt x="635" y="10942"/>
                  </a:lnTo>
                  <a:lnTo>
                    <a:pt x="368" y="6739"/>
                  </a:lnTo>
                  <a:lnTo>
                    <a:pt x="4571" y="6472"/>
                  </a:lnTo>
                  <a:close/>
                  <a:moveTo>
                    <a:pt x="39162" y="8707"/>
                  </a:moveTo>
                  <a:lnTo>
                    <a:pt x="39429" y="12877"/>
                  </a:lnTo>
                  <a:lnTo>
                    <a:pt x="35226" y="13143"/>
                  </a:lnTo>
                  <a:lnTo>
                    <a:pt x="34959" y="8940"/>
                  </a:lnTo>
                  <a:lnTo>
                    <a:pt x="39162" y="8707"/>
                  </a:lnTo>
                  <a:close/>
                  <a:moveTo>
                    <a:pt x="34859" y="8940"/>
                  </a:moveTo>
                  <a:lnTo>
                    <a:pt x="35126" y="13143"/>
                  </a:lnTo>
                  <a:lnTo>
                    <a:pt x="30956" y="13410"/>
                  </a:lnTo>
                  <a:lnTo>
                    <a:pt x="30656" y="9207"/>
                  </a:lnTo>
                  <a:lnTo>
                    <a:pt x="34859" y="8940"/>
                  </a:lnTo>
                  <a:close/>
                  <a:moveTo>
                    <a:pt x="30589" y="9207"/>
                  </a:moveTo>
                  <a:lnTo>
                    <a:pt x="30823" y="13410"/>
                  </a:lnTo>
                  <a:lnTo>
                    <a:pt x="26653" y="13677"/>
                  </a:lnTo>
                  <a:lnTo>
                    <a:pt x="26386" y="9474"/>
                  </a:lnTo>
                  <a:lnTo>
                    <a:pt x="30589" y="9207"/>
                  </a:lnTo>
                  <a:close/>
                  <a:moveTo>
                    <a:pt x="26286" y="9474"/>
                  </a:moveTo>
                  <a:lnTo>
                    <a:pt x="26553" y="13644"/>
                  </a:lnTo>
                  <a:lnTo>
                    <a:pt x="22350" y="13911"/>
                  </a:lnTo>
                  <a:lnTo>
                    <a:pt x="22083" y="9741"/>
                  </a:lnTo>
                  <a:lnTo>
                    <a:pt x="26286" y="9474"/>
                  </a:lnTo>
                  <a:close/>
                  <a:moveTo>
                    <a:pt x="21983" y="9741"/>
                  </a:moveTo>
                  <a:lnTo>
                    <a:pt x="22250" y="13944"/>
                  </a:lnTo>
                  <a:lnTo>
                    <a:pt x="18047" y="14211"/>
                  </a:lnTo>
                  <a:lnTo>
                    <a:pt x="17814" y="10008"/>
                  </a:lnTo>
                  <a:lnTo>
                    <a:pt x="21983" y="9741"/>
                  </a:lnTo>
                  <a:close/>
                  <a:moveTo>
                    <a:pt x="17713" y="10008"/>
                  </a:moveTo>
                  <a:lnTo>
                    <a:pt x="17947" y="14178"/>
                  </a:lnTo>
                  <a:lnTo>
                    <a:pt x="13777" y="14444"/>
                  </a:lnTo>
                  <a:lnTo>
                    <a:pt x="13510" y="10241"/>
                  </a:lnTo>
                  <a:lnTo>
                    <a:pt x="17713" y="10008"/>
                  </a:lnTo>
                  <a:close/>
                  <a:moveTo>
                    <a:pt x="13410" y="10241"/>
                  </a:moveTo>
                  <a:lnTo>
                    <a:pt x="13677" y="14444"/>
                  </a:lnTo>
                  <a:lnTo>
                    <a:pt x="9474" y="14711"/>
                  </a:lnTo>
                  <a:lnTo>
                    <a:pt x="9207" y="10508"/>
                  </a:lnTo>
                  <a:lnTo>
                    <a:pt x="13410" y="10241"/>
                  </a:lnTo>
                  <a:close/>
                  <a:moveTo>
                    <a:pt x="9141" y="10542"/>
                  </a:moveTo>
                  <a:lnTo>
                    <a:pt x="9408" y="14745"/>
                  </a:lnTo>
                  <a:lnTo>
                    <a:pt x="5205" y="14978"/>
                  </a:lnTo>
                  <a:lnTo>
                    <a:pt x="4938" y="10775"/>
                  </a:lnTo>
                  <a:lnTo>
                    <a:pt x="9141" y="10542"/>
                  </a:lnTo>
                  <a:close/>
                  <a:moveTo>
                    <a:pt x="4838" y="10775"/>
                  </a:moveTo>
                  <a:lnTo>
                    <a:pt x="5104" y="14945"/>
                  </a:lnTo>
                  <a:lnTo>
                    <a:pt x="901" y="15212"/>
                  </a:lnTo>
                  <a:lnTo>
                    <a:pt x="635" y="11042"/>
                  </a:lnTo>
                  <a:lnTo>
                    <a:pt x="4838" y="10775"/>
                  </a:lnTo>
                  <a:close/>
                  <a:moveTo>
                    <a:pt x="39429" y="12977"/>
                  </a:moveTo>
                  <a:lnTo>
                    <a:pt x="39662" y="17146"/>
                  </a:lnTo>
                  <a:lnTo>
                    <a:pt x="35493" y="17413"/>
                  </a:lnTo>
                  <a:lnTo>
                    <a:pt x="35259" y="13244"/>
                  </a:lnTo>
                  <a:lnTo>
                    <a:pt x="39429" y="12977"/>
                  </a:lnTo>
                  <a:close/>
                  <a:moveTo>
                    <a:pt x="35126" y="13210"/>
                  </a:moveTo>
                  <a:lnTo>
                    <a:pt x="35393" y="17447"/>
                  </a:lnTo>
                  <a:lnTo>
                    <a:pt x="31190" y="17680"/>
                  </a:lnTo>
                  <a:lnTo>
                    <a:pt x="30923" y="13477"/>
                  </a:lnTo>
                  <a:lnTo>
                    <a:pt x="35126" y="13210"/>
                  </a:lnTo>
                  <a:close/>
                  <a:moveTo>
                    <a:pt x="30823" y="13510"/>
                  </a:moveTo>
                  <a:lnTo>
                    <a:pt x="31090" y="17713"/>
                  </a:lnTo>
                  <a:lnTo>
                    <a:pt x="26887" y="17947"/>
                  </a:lnTo>
                  <a:lnTo>
                    <a:pt x="26653" y="13744"/>
                  </a:lnTo>
                  <a:lnTo>
                    <a:pt x="30823" y="13510"/>
                  </a:lnTo>
                  <a:close/>
                  <a:moveTo>
                    <a:pt x="26553" y="13744"/>
                  </a:moveTo>
                  <a:lnTo>
                    <a:pt x="26820" y="17947"/>
                  </a:lnTo>
                  <a:lnTo>
                    <a:pt x="22617" y="18214"/>
                  </a:lnTo>
                  <a:lnTo>
                    <a:pt x="22350" y="14011"/>
                  </a:lnTo>
                  <a:lnTo>
                    <a:pt x="26553" y="13744"/>
                  </a:lnTo>
                  <a:close/>
                  <a:moveTo>
                    <a:pt x="22250" y="14044"/>
                  </a:moveTo>
                  <a:lnTo>
                    <a:pt x="22517" y="18247"/>
                  </a:lnTo>
                  <a:lnTo>
                    <a:pt x="18314" y="18481"/>
                  </a:lnTo>
                  <a:lnTo>
                    <a:pt x="18047" y="14311"/>
                  </a:lnTo>
                  <a:lnTo>
                    <a:pt x="22250" y="14044"/>
                  </a:lnTo>
                  <a:close/>
                  <a:moveTo>
                    <a:pt x="17980" y="14278"/>
                  </a:moveTo>
                  <a:lnTo>
                    <a:pt x="18214" y="18481"/>
                  </a:lnTo>
                  <a:lnTo>
                    <a:pt x="14044" y="18747"/>
                  </a:lnTo>
                  <a:lnTo>
                    <a:pt x="13777" y="14544"/>
                  </a:lnTo>
                  <a:lnTo>
                    <a:pt x="17980" y="14278"/>
                  </a:lnTo>
                  <a:close/>
                  <a:moveTo>
                    <a:pt x="13677" y="14544"/>
                  </a:moveTo>
                  <a:lnTo>
                    <a:pt x="13944" y="18747"/>
                  </a:lnTo>
                  <a:lnTo>
                    <a:pt x="9741" y="18981"/>
                  </a:lnTo>
                  <a:lnTo>
                    <a:pt x="9474" y="14811"/>
                  </a:lnTo>
                  <a:lnTo>
                    <a:pt x="13677" y="14544"/>
                  </a:lnTo>
                  <a:close/>
                  <a:moveTo>
                    <a:pt x="9374" y="14811"/>
                  </a:moveTo>
                  <a:lnTo>
                    <a:pt x="9641" y="18981"/>
                  </a:lnTo>
                  <a:lnTo>
                    <a:pt x="5438" y="19248"/>
                  </a:lnTo>
                  <a:lnTo>
                    <a:pt x="5205" y="15045"/>
                  </a:lnTo>
                  <a:lnTo>
                    <a:pt x="9374" y="14811"/>
                  </a:lnTo>
                  <a:close/>
                  <a:moveTo>
                    <a:pt x="5104" y="15045"/>
                  </a:moveTo>
                  <a:lnTo>
                    <a:pt x="5338" y="19248"/>
                  </a:lnTo>
                  <a:lnTo>
                    <a:pt x="1168" y="19515"/>
                  </a:lnTo>
                  <a:lnTo>
                    <a:pt x="901" y="15312"/>
                  </a:lnTo>
                  <a:lnTo>
                    <a:pt x="5104" y="15045"/>
                  </a:lnTo>
                  <a:close/>
                  <a:moveTo>
                    <a:pt x="39696" y="17246"/>
                  </a:moveTo>
                  <a:lnTo>
                    <a:pt x="39929" y="21449"/>
                  </a:lnTo>
                  <a:lnTo>
                    <a:pt x="35726" y="21716"/>
                  </a:lnTo>
                  <a:lnTo>
                    <a:pt x="35493" y="17513"/>
                  </a:lnTo>
                  <a:lnTo>
                    <a:pt x="39696" y="17246"/>
                  </a:lnTo>
                  <a:close/>
                  <a:moveTo>
                    <a:pt x="35393" y="17513"/>
                  </a:moveTo>
                  <a:lnTo>
                    <a:pt x="35660" y="21716"/>
                  </a:lnTo>
                  <a:lnTo>
                    <a:pt x="31457" y="21983"/>
                  </a:lnTo>
                  <a:lnTo>
                    <a:pt x="31223" y="17780"/>
                  </a:lnTo>
                  <a:lnTo>
                    <a:pt x="35393" y="17513"/>
                  </a:lnTo>
                  <a:close/>
                  <a:moveTo>
                    <a:pt x="31090" y="17813"/>
                  </a:moveTo>
                  <a:lnTo>
                    <a:pt x="31357" y="21983"/>
                  </a:lnTo>
                  <a:lnTo>
                    <a:pt x="27154" y="22250"/>
                  </a:lnTo>
                  <a:lnTo>
                    <a:pt x="26920" y="18080"/>
                  </a:lnTo>
                  <a:lnTo>
                    <a:pt x="31090" y="17813"/>
                  </a:lnTo>
                  <a:close/>
                  <a:moveTo>
                    <a:pt x="26820" y="18047"/>
                  </a:moveTo>
                  <a:lnTo>
                    <a:pt x="27053" y="22250"/>
                  </a:lnTo>
                  <a:lnTo>
                    <a:pt x="22884" y="22483"/>
                  </a:lnTo>
                  <a:lnTo>
                    <a:pt x="22617" y="18280"/>
                  </a:lnTo>
                  <a:lnTo>
                    <a:pt x="26820" y="18047"/>
                  </a:lnTo>
                  <a:close/>
                  <a:moveTo>
                    <a:pt x="22517" y="18347"/>
                  </a:moveTo>
                  <a:lnTo>
                    <a:pt x="22784" y="22517"/>
                  </a:lnTo>
                  <a:lnTo>
                    <a:pt x="18581" y="22784"/>
                  </a:lnTo>
                  <a:lnTo>
                    <a:pt x="18314" y="18581"/>
                  </a:lnTo>
                  <a:lnTo>
                    <a:pt x="22517" y="18347"/>
                  </a:lnTo>
                  <a:close/>
                  <a:moveTo>
                    <a:pt x="18214" y="18581"/>
                  </a:moveTo>
                  <a:lnTo>
                    <a:pt x="18481" y="22750"/>
                  </a:lnTo>
                  <a:lnTo>
                    <a:pt x="14278" y="23017"/>
                  </a:lnTo>
                  <a:lnTo>
                    <a:pt x="14011" y="18814"/>
                  </a:lnTo>
                  <a:lnTo>
                    <a:pt x="18214" y="18581"/>
                  </a:lnTo>
                  <a:close/>
                  <a:moveTo>
                    <a:pt x="13944" y="18848"/>
                  </a:moveTo>
                  <a:lnTo>
                    <a:pt x="14178" y="23017"/>
                  </a:lnTo>
                  <a:lnTo>
                    <a:pt x="10008" y="23284"/>
                  </a:lnTo>
                  <a:lnTo>
                    <a:pt x="9741" y="19081"/>
                  </a:lnTo>
                  <a:lnTo>
                    <a:pt x="13944" y="18848"/>
                  </a:lnTo>
                  <a:close/>
                  <a:moveTo>
                    <a:pt x="9641" y="19081"/>
                  </a:moveTo>
                  <a:lnTo>
                    <a:pt x="9908" y="23284"/>
                  </a:lnTo>
                  <a:lnTo>
                    <a:pt x="5705" y="23551"/>
                  </a:lnTo>
                  <a:lnTo>
                    <a:pt x="5438" y="19348"/>
                  </a:lnTo>
                  <a:lnTo>
                    <a:pt x="9641" y="19081"/>
                  </a:lnTo>
                  <a:close/>
                  <a:moveTo>
                    <a:pt x="5371" y="19348"/>
                  </a:moveTo>
                  <a:lnTo>
                    <a:pt x="5605" y="23551"/>
                  </a:lnTo>
                  <a:lnTo>
                    <a:pt x="1402" y="23784"/>
                  </a:lnTo>
                  <a:lnTo>
                    <a:pt x="1168" y="19615"/>
                  </a:lnTo>
                  <a:lnTo>
                    <a:pt x="5371" y="19348"/>
                  </a:lnTo>
                  <a:close/>
                  <a:moveTo>
                    <a:pt x="39929" y="21549"/>
                  </a:moveTo>
                  <a:lnTo>
                    <a:pt x="40196" y="25752"/>
                  </a:lnTo>
                  <a:lnTo>
                    <a:pt x="35993" y="25986"/>
                  </a:lnTo>
                  <a:lnTo>
                    <a:pt x="35760" y="21816"/>
                  </a:lnTo>
                  <a:lnTo>
                    <a:pt x="39929" y="21549"/>
                  </a:lnTo>
                  <a:close/>
                  <a:moveTo>
                    <a:pt x="35660" y="21816"/>
                  </a:moveTo>
                  <a:lnTo>
                    <a:pt x="35893" y="26019"/>
                  </a:lnTo>
                  <a:lnTo>
                    <a:pt x="31723" y="26286"/>
                  </a:lnTo>
                  <a:lnTo>
                    <a:pt x="31457" y="22083"/>
                  </a:lnTo>
                  <a:lnTo>
                    <a:pt x="35660" y="21816"/>
                  </a:lnTo>
                  <a:close/>
                  <a:moveTo>
                    <a:pt x="31357" y="22083"/>
                  </a:moveTo>
                  <a:lnTo>
                    <a:pt x="31623" y="26286"/>
                  </a:lnTo>
                  <a:lnTo>
                    <a:pt x="27420" y="26553"/>
                  </a:lnTo>
                  <a:lnTo>
                    <a:pt x="27154" y="22350"/>
                  </a:lnTo>
                  <a:lnTo>
                    <a:pt x="31357" y="22083"/>
                  </a:lnTo>
                  <a:close/>
                  <a:moveTo>
                    <a:pt x="27053" y="22350"/>
                  </a:moveTo>
                  <a:lnTo>
                    <a:pt x="27320" y="26553"/>
                  </a:lnTo>
                  <a:lnTo>
                    <a:pt x="23117" y="26787"/>
                  </a:lnTo>
                  <a:lnTo>
                    <a:pt x="22884" y="22584"/>
                  </a:lnTo>
                  <a:lnTo>
                    <a:pt x="27053" y="22350"/>
                  </a:lnTo>
                  <a:close/>
                  <a:moveTo>
                    <a:pt x="22750" y="22617"/>
                  </a:moveTo>
                  <a:lnTo>
                    <a:pt x="23051" y="26820"/>
                  </a:lnTo>
                  <a:lnTo>
                    <a:pt x="18848" y="27087"/>
                  </a:lnTo>
                  <a:lnTo>
                    <a:pt x="18581" y="22850"/>
                  </a:lnTo>
                  <a:lnTo>
                    <a:pt x="22750" y="22617"/>
                  </a:lnTo>
                  <a:close/>
                  <a:moveTo>
                    <a:pt x="18481" y="22850"/>
                  </a:moveTo>
                  <a:lnTo>
                    <a:pt x="18748" y="27053"/>
                  </a:lnTo>
                  <a:lnTo>
                    <a:pt x="14545" y="27320"/>
                  </a:lnTo>
                  <a:lnTo>
                    <a:pt x="14278" y="23117"/>
                  </a:lnTo>
                  <a:lnTo>
                    <a:pt x="18481" y="22850"/>
                  </a:lnTo>
                  <a:close/>
                  <a:moveTo>
                    <a:pt x="14211" y="23117"/>
                  </a:moveTo>
                  <a:lnTo>
                    <a:pt x="14444" y="27320"/>
                  </a:lnTo>
                  <a:lnTo>
                    <a:pt x="10241" y="27587"/>
                  </a:lnTo>
                  <a:lnTo>
                    <a:pt x="10008" y="23384"/>
                  </a:lnTo>
                  <a:lnTo>
                    <a:pt x="14211" y="23117"/>
                  </a:lnTo>
                  <a:close/>
                  <a:moveTo>
                    <a:pt x="9908" y="23384"/>
                  </a:moveTo>
                  <a:lnTo>
                    <a:pt x="10175" y="27587"/>
                  </a:lnTo>
                  <a:lnTo>
                    <a:pt x="5972" y="27821"/>
                  </a:lnTo>
                  <a:lnTo>
                    <a:pt x="5705" y="23651"/>
                  </a:lnTo>
                  <a:lnTo>
                    <a:pt x="9908" y="23384"/>
                  </a:lnTo>
                  <a:close/>
                  <a:moveTo>
                    <a:pt x="5605" y="23651"/>
                  </a:moveTo>
                  <a:lnTo>
                    <a:pt x="5872" y="27821"/>
                  </a:lnTo>
                  <a:lnTo>
                    <a:pt x="1669" y="28087"/>
                  </a:lnTo>
                  <a:lnTo>
                    <a:pt x="1435" y="23918"/>
                  </a:lnTo>
                  <a:lnTo>
                    <a:pt x="5605" y="23651"/>
                  </a:lnTo>
                  <a:close/>
                  <a:moveTo>
                    <a:pt x="40196" y="25853"/>
                  </a:moveTo>
                  <a:lnTo>
                    <a:pt x="40463" y="30022"/>
                  </a:lnTo>
                  <a:lnTo>
                    <a:pt x="36260" y="30289"/>
                  </a:lnTo>
                  <a:lnTo>
                    <a:pt x="35993" y="26086"/>
                  </a:lnTo>
                  <a:lnTo>
                    <a:pt x="40196" y="25853"/>
                  </a:lnTo>
                  <a:close/>
                  <a:moveTo>
                    <a:pt x="35926" y="26119"/>
                  </a:moveTo>
                  <a:lnTo>
                    <a:pt x="36160" y="30322"/>
                  </a:lnTo>
                  <a:lnTo>
                    <a:pt x="31957" y="30556"/>
                  </a:lnTo>
                  <a:lnTo>
                    <a:pt x="31723" y="26353"/>
                  </a:lnTo>
                  <a:lnTo>
                    <a:pt x="35926" y="26119"/>
                  </a:lnTo>
                  <a:close/>
                  <a:moveTo>
                    <a:pt x="31623" y="26386"/>
                  </a:moveTo>
                  <a:lnTo>
                    <a:pt x="31890" y="30589"/>
                  </a:lnTo>
                  <a:lnTo>
                    <a:pt x="27687" y="30823"/>
                  </a:lnTo>
                  <a:lnTo>
                    <a:pt x="27420" y="26620"/>
                  </a:lnTo>
                  <a:lnTo>
                    <a:pt x="31623" y="26386"/>
                  </a:lnTo>
                  <a:close/>
                  <a:moveTo>
                    <a:pt x="27354" y="26620"/>
                  </a:moveTo>
                  <a:lnTo>
                    <a:pt x="27587" y="30856"/>
                  </a:lnTo>
                  <a:lnTo>
                    <a:pt x="23384" y="31090"/>
                  </a:lnTo>
                  <a:lnTo>
                    <a:pt x="23151" y="26887"/>
                  </a:lnTo>
                  <a:lnTo>
                    <a:pt x="27354" y="26620"/>
                  </a:lnTo>
                  <a:close/>
                  <a:moveTo>
                    <a:pt x="23051" y="26887"/>
                  </a:moveTo>
                  <a:lnTo>
                    <a:pt x="23317" y="31090"/>
                  </a:lnTo>
                  <a:lnTo>
                    <a:pt x="19114" y="31356"/>
                  </a:lnTo>
                  <a:lnTo>
                    <a:pt x="18848" y="27153"/>
                  </a:lnTo>
                  <a:lnTo>
                    <a:pt x="23051" y="26887"/>
                  </a:lnTo>
                  <a:close/>
                  <a:moveTo>
                    <a:pt x="18748" y="27153"/>
                  </a:moveTo>
                  <a:lnTo>
                    <a:pt x="18981" y="31356"/>
                  </a:lnTo>
                  <a:lnTo>
                    <a:pt x="14811" y="31590"/>
                  </a:lnTo>
                  <a:lnTo>
                    <a:pt x="14545" y="27420"/>
                  </a:lnTo>
                  <a:lnTo>
                    <a:pt x="18748" y="27153"/>
                  </a:lnTo>
                  <a:close/>
                  <a:moveTo>
                    <a:pt x="14444" y="27387"/>
                  </a:moveTo>
                  <a:lnTo>
                    <a:pt x="14711" y="31623"/>
                  </a:lnTo>
                  <a:lnTo>
                    <a:pt x="10508" y="31857"/>
                  </a:lnTo>
                  <a:lnTo>
                    <a:pt x="10275" y="27654"/>
                  </a:lnTo>
                  <a:lnTo>
                    <a:pt x="14444" y="27387"/>
                  </a:lnTo>
                  <a:close/>
                  <a:moveTo>
                    <a:pt x="10175" y="27687"/>
                  </a:moveTo>
                  <a:lnTo>
                    <a:pt x="10408" y="31857"/>
                  </a:lnTo>
                  <a:lnTo>
                    <a:pt x="6239" y="32124"/>
                  </a:lnTo>
                  <a:lnTo>
                    <a:pt x="5972" y="27921"/>
                  </a:lnTo>
                  <a:lnTo>
                    <a:pt x="10175" y="27687"/>
                  </a:lnTo>
                  <a:close/>
                  <a:moveTo>
                    <a:pt x="5872" y="27921"/>
                  </a:moveTo>
                  <a:lnTo>
                    <a:pt x="6139" y="32124"/>
                  </a:lnTo>
                  <a:lnTo>
                    <a:pt x="1936" y="32391"/>
                  </a:lnTo>
                  <a:lnTo>
                    <a:pt x="1669" y="28188"/>
                  </a:lnTo>
                  <a:lnTo>
                    <a:pt x="5872" y="27921"/>
                  </a:lnTo>
                  <a:close/>
                  <a:moveTo>
                    <a:pt x="40463" y="30122"/>
                  </a:moveTo>
                  <a:lnTo>
                    <a:pt x="40730" y="34325"/>
                  </a:lnTo>
                  <a:lnTo>
                    <a:pt x="36527" y="34592"/>
                  </a:lnTo>
                  <a:lnTo>
                    <a:pt x="36260" y="30389"/>
                  </a:lnTo>
                  <a:lnTo>
                    <a:pt x="40463" y="30122"/>
                  </a:lnTo>
                  <a:close/>
                  <a:moveTo>
                    <a:pt x="36160" y="30389"/>
                  </a:moveTo>
                  <a:lnTo>
                    <a:pt x="36427" y="34592"/>
                  </a:lnTo>
                  <a:lnTo>
                    <a:pt x="32224" y="34859"/>
                  </a:lnTo>
                  <a:lnTo>
                    <a:pt x="31990" y="30656"/>
                  </a:lnTo>
                  <a:lnTo>
                    <a:pt x="36160" y="30389"/>
                  </a:lnTo>
                  <a:close/>
                  <a:moveTo>
                    <a:pt x="31890" y="30656"/>
                  </a:moveTo>
                  <a:lnTo>
                    <a:pt x="32124" y="34826"/>
                  </a:lnTo>
                  <a:lnTo>
                    <a:pt x="27954" y="35092"/>
                  </a:lnTo>
                  <a:lnTo>
                    <a:pt x="27687" y="30889"/>
                  </a:lnTo>
                  <a:lnTo>
                    <a:pt x="31890" y="30656"/>
                  </a:lnTo>
                  <a:close/>
                  <a:moveTo>
                    <a:pt x="27587" y="30956"/>
                  </a:moveTo>
                  <a:lnTo>
                    <a:pt x="27854" y="35126"/>
                  </a:lnTo>
                  <a:lnTo>
                    <a:pt x="23651" y="35393"/>
                  </a:lnTo>
                  <a:lnTo>
                    <a:pt x="23384" y="31190"/>
                  </a:lnTo>
                  <a:lnTo>
                    <a:pt x="27587" y="30956"/>
                  </a:lnTo>
                  <a:close/>
                  <a:moveTo>
                    <a:pt x="23317" y="31190"/>
                  </a:moveTo>
                  <a:lnTo>
                    <a:pt x="23584" y="35393"/>
                  </a:lnTo>
                  <a:lnTo>
                    <a:pt x="19381" y="35626"/>
                  </a:lnTo>
                  <a:lnTo>
                    <a:pt x="19114" y="31423"/>
                  </a:lnTo>
                  <a:lnTo>
                    <a:pt x="23317" y="31190"/>
                  </a:lnTo>
                  <a:close/>
                  <a:moveTo>
                    <a:pt x="19014" y="31457"/>
                  </a:moveTo>
                  <a:lnTo>
                    <a:pt x="19248" y="35626"/>
                  </a:lnTo>
                  <a:lnTo>
                    <a:pt x="15045" y="35893"/>
                  </a:lnTo>
                  <a:lnTo>
                    <a:pt x="14811" y="31690"/>
                  </a:lnTo>
                  <a:lnTo>
                    <a:pt x="19014" y="31457"/>
                  </a:lnTo>
                  <a:close/>
                  <a:moveTo>
                    <a:pt x="14711" y="31690"/>
                  </a:moveTo>
                  <a:lnTo>
                    <a:pt x="14978" y="35893"/>
                  </a:lnTo>
                  <a:lnTo>
                    <a:pt x="10775" y="36160"/>
                  </a:lnTo>
                  <a:lnTo>
                    <a:pt x="10508" y="31957"/>
                  </a:lnTo>
                  <a:lnTo>
                    <a:pt x="14711" y="31690"/>
                  </a:lnTo>
                  <a:close/>
                  <a:moveTo>
                    <a:pt x="10442" y="31990"/>
                  </a:moveTo>
                  <a:lnTo>
                    <a:pt x="10675" y="36160"/>
                  </a:lnTo>
                  <a:lnTo>
                    <a:pt x="6472" y="36427"/>
                  </a:lnTo>
                  <a:lnTo>
                    <a:pt x="6239" y="32257"/>
                  </a:lnTo>
                  <a:lnTo>
                    <a:pt x="10442" y="31990"/>
                  </a:lnTo>
                  <a:close/>
                  <a:moveTo>
                    <a:pt x="6139" y="32257"/>
                  </a:moveTo>
                  <a:lnTo>
                    <a:pt x="6405" y="36427"/>
                  </a:lnTo>
                  <a:lnTo>
                    <a:pt x="2202" y="36660"/>
                  </a:lnTo>
                  <a:lnTo>
                    <a:pt x="1936" y="32457"/>
                  </a:lnTo>
                  <a:lnTo>
                    <a:pt x="6139" y="32257"/>
                  </a:lnTo>
                  <a:close/>
                  <a:moveTo>
                    <a:pt x="40947" y="37844"/>
                  </a:moveTo>
                  <a:lnTo>
                    <a:pt x="40990" y="38629"/>
                  </a:lnTo>
                  <a:lnTo>
                    <a:pt x="40990" y="38629"/>
                  </a:lnTo>
                  <a:lnTo>
                    <a:pt x="40997" y="38628"/>
                  </a:lnTo>
                  <a:lnTo>
                    <a:pt x="40947" y="37844"/>
                  </a:lnTo>
                  <a:close/>
                  <a:moveTo>
                    <a:pt x="36427" y="34692"/>
                  </a:moveTo>
                  <a:lnTo>
                    <a:pt x="36694" y="38895"/>
                  </a:lnTo>
                  <a:lnTo>
                    <a:pt x="32491" y="39129"/>
                  </a:lnTo>
                  <a:lnTo>
                    <a:pt x="32224" y="34959"/>
                  </a:lnTo>
                  <a:lnTo>
                    <a:pt x="36427" y="34692"/>
                  </a:lnTo>
                  <a:close/>
                  <a:moveTo>
                    <a:pt x="32157" y="34926"/>
                  </a:moveTo>
                  <a:lnTo>
                    <a:pt x="32391" y="39129"/>
                  </a:lnTo>
                  <a:lnTo>
                    <a:pt x="28188" y="39396"/>
                  </a:lnTo>
                  <a:lnTo>
                    <a:pt x="27954" y="35193"/>
                  </a:lnTo>
                  <a:lnTo>
                    <a:pt x="32157" y="34926"/>
                  </a:lnTo>
                  <a:close/>
                  <a:moveTo>
                    <a:pt x="27854" y="35226"/>
                  </a:moveTo>
                  <a:lnTo>
                    <a:pt x="28121" y="39429"/>
                  </a:lnTo>
                  <a:lnTo>
                    <a:pt x="23918" y="39696"/>
                  </a:lnTo>
                  <a:lnTo>
                    <a:pt x="23651" y="35493"/>
                  </a:lnTo>
                  <a:lnTo>
                    <a:pt x="27854" y="35226"/>
                  </a:lnTo>
                  <a:close/>
                  <a:moveTo>
                    <a:pt x="23551" y="35493"/>
                  </a:moveTo>
                  <a:lnTo>
                    <a:pt x="23818" y="39662"/>
                  </a:lnTo>
                  <a:lnTo>
                    <a:pt x="19615" y="39929"/>
                  </a:lnTo>
                  <a:lnTo>
                    <a:pt x="19381" y="35726"/>
                  </a:lnTo>
                  <a:lnTo>
                    <a:pt x="23551" y="35493"/>
                  </a:lnTo>
                  <a:close/>
                  <a:moveTo>
                    <a:pt x="19281" y="35726"/>
                  </a:moveTo>
                  <a:lnTo>
                    <a:pt x="19515" y="39929"/>
                  </a:lnTo>
                  <a:lnTo>
                    <a:pt x="15312" y="40196"/>
                  </a:lnTo>
                  <a:lnTo>
                    <a:pt x="15078" y="35993"/>
                  </a:lnTo>
                  <a:lnTo>
                    <a:pt x="19281" y="35726"/>
                  </a:lnTo>
                  <a:close/>
                  <a:moveTo>
                    <a:pt x="14978" y="35993"/>
                  </a:moveTo>
                  <a:lnTo>
                    <a:pt x="15245" y="40196"/>
                  </a:lnTo>
                  <a:lnTo>
                    <a:pt x="11042" y="40430"/>
                  </a:lnTo>
                  <a:lnTo>
                    <a:pt x="10775" y="36260"/>
                  </a:lnTo>
                  <a:lnTo>
                    <a:pt x="14978" y="35993"/>
                  </a:lnTo>
                  <a:close/>
                  <a:moveTo>
                    <a:pt x="10675" y="36260"/>
                  </a:moveTo>
                  <a:lnTo>
                    <a:pt x="10942" y="40463"/>
                  </a:lnTo>
                  <a:lnTo>
                    <a:pt x="6739" y="40696"/>
                  </a:lnTo>
                  <a:lnTo>
                    <a:pt x="6505" y="36527"/>
                  </a:lnTo>
                  <a:lnTo>
                    <a:pt x="10675" y="36260"/>
                  </a:lnTo>
                  <a:close/>
                  <a:moveTo>
                    <a:pt x="6405" y="36527"/>
                  </a:moveTo>
                  <a:lnTo>
                    <a:pt x="6672" y="40730"/>
                  </a:lnTo>
                  <a:lnTo>
                    <a:pt x="2469" y="40963"/>
                  </a:lnTo>
                  <a:lnTo>
                    <a:pt x="2202" y="36760"/>
                  </a:lnTo>
                  <a:lnTo>
                    <a:pt x="6405" y="36527"/>
                  </a:lnTo>
                  <a:close/>
                  <a:moveTo>
                    <a:pt x="38728" y="1"/>
                  </a:moveTo>
                  <a:lnTo>
                    <a:pt x="34425" y="268"/>
                  </a:lnTo>
                  <a:lnTo>
                    <a:pt x="34359" y="268"/>
                  </a:lnTo>
                  <a:lnTo>
                    <a:pt x="30156" y="534"/>
                  </a:lnTo>
                  <a:lnTo>
                    <a:pt x="30056" y="534"/>
                  </a:lnTo>
                  <a:lnTo>
                    <a:pt x="25853" y="768"/>
                  </a:lnTo>
                  <a:lnTo>
                    <a:pt x="25753" y="768"/>
                  </a:lnTo>
                  <a:lnTo>
                    <a:pt x="21550" y="1035"/>
                  </a:lnTo>
                  <a:lnTo>
                    <a:pt x="21483" y="1035"/>
                  </a:lnTo>
                  <a:lnTo>
                    <a:pt x="17280" y="1302"/>
                  </a:lnTo>
                  <a:lnTo>
                    <a:pt x="17180" y="1302"/>
                  </a:lnTo>
                  <a:lnTo>
                    <a:pt x="13010" y="1535"/>
                  </a:lnTo>
                  <a:lnTo>
                    <a:pt x="12910" y="1535"/>
                  </a:lnTo>
                  <a:lnTo>
                    <a:pt x="8707" y="1802"/>
                  </a:lnTo>
                  <a:lnTo>
                    <a:pt x="8607" y="1802"/>
                  </a:lnTo>
                  <a:lnTo>
                    <a:pt x="4404" y="2102"/>
                  </a:lnTo>
                  <a:lnTo>
                    <a:pt x="4304" y="2102"/>
                  </a:lnTo>
                  <a:lnTo>
                    <a:pt x="1" y="2369"/>
                  </a:lnTo>
                  <a:lnTo>
                    <a:pt x="268" y="6639"/>
                  </a:lnTo>
                  <a:lnTo>
                    <a:pt x="268" y="6739"/>
                  </a:lnTo>
                  <a:lnTo>
                    <a:pt x="501" y="10942"/>
                  </a:lnTo>
                  <a:lnTo>
                    <a:pt x="501" y="11042"/>
                  </a:lnTo>
                  <a:lnTo>
                    <a:pt x="768" y="15212"/>
                  </a:lnTo>
                  <a:lnTo>
                    <a:pt x="768" y="15312"/>
                  </a:lnTo>
                  <a:lnTo>
                    <a:pt x="1035" y="19515"/>
                  </a:lnTo>
                  <a:lnTo>
                    <a:pt x="1035" y="19615"/>
                  </a:lnTo>
                  <a:lnTo>
                    <a:pt x="1268" y="23818"/>
                  </a:lnTo>
                  <a:lnTo>
                    <a:pt x="1268" y="23918"/>
                  </a:lnTo>
                  <a:lnTo>
                    <a:pt x="1535" y="28087"/>
                  </a:lnTo>
                  <a:lnTo>
                    <a:pt x="1535" y="28188"/>
                  </a:lnTo>
                  <a:lnTo>
                    <a:pt x="1802" y="32391"/>
                  </a:lnTo>
                  <a:lnTo>
                    <a:pt x="1802" y="32491"/>
                  </a:lnTo>
                  <a:lnTo>
                    <a:pt x="2036" y="36694"/>
                  </a:lnTo>
                  <a:lnTo>
                    <a:pt x="2036" y="36760"/>
                  </a:lnTo>
                  <a:lnTo>
                    <a:pt x="2302" y="41063"/>
                  </a:lnTo>
                  <a:lnTo>
                    <a:pt x="6606" y="40797"/>
                  </a:lnTo>
                  <a:lnTo>
                    <a:pt x="6706" y="40797"/>
                  </a:lnTo>
                  <a:lnTo>
                    <a:pt x="10875" y="40563"/>
                  </a:lnTo>
                  <a:lnTo>
                    <a:pt x="10975" y="40563"/>
                  </a:lnTo>
                  <a:lnTo>
                    <a:pt x="15178" y="40296"/>
                  </a:lnTo>
                  <a:lnTo>
                    <a:pt x="15278" y="40296"/>
                  </a:lnTo>
                  <a:lnTo>
                    <a:pt x="19481" y="40029"/>
                  </a:lnTo>
                  <a:lnTo>
                    <a:pt x="19548" y="40029"/>
                  </a:lnTo>
                  <a:lnTo>
                    <a:pt x="23751" y="39796"/>
                  </a:lnTo>
                  <a:lnTo>
                    <a:pt x="23851" y="39796"/>
                  </a:lnTo>
                  <a:lnTo>
                    <a:pt x="28054" y="39529"/>
                  </a:lnTo>
                  <a:lnTo>
                    <a:pt x="28154" y="39529"/>
                  </a:lnTo>
                  <a:lnTo>
                    <a:pt x="32324" y="39262"/>
                  </a:lnTo>
                  <a:lnTo>
                    <a:pt x="32424" y="39262"/>
                  </a:lnTo>
                  <a:lnTo>
                    <a:pt x="36627" y="39029"/>
                  </a:lnTo>
                  <a:lnTo>
                    <a:pt x="36727" y="39029"/>
                  </a:lnTo>
                  <a:lnTo>
                    <a:pt x="40997" y="38762"/>
                  </a:lnTo>
                  <a:lnTo>
                    <a:pt x="40990" y="38629"/>
                  </a:lnTo>
                  <a:lnTo>
                    <a:pt x="40990" y="38629"/>
                  </a:lnTo>
                  <a:lnTo>
                    <a:pt x="36794" y="38895"/>
                  </a:lnTo>
                  <a:lnTo>
                    <a:pt x="36560" y="34692"/>
                  </a:lnTo>
                  <a:lnTo>
                    <a:pt x="40730" y="34425"/>
                  </a:lnTo>
                  <a:lnTo>
                    <a:pt x="40947" y="37844"/>
                  </a:lnTo>
                  <a:lnTo>
                    <a:pt x="40763" y="34459"/>
                  </a:lnTo>
                  <a:lnTo>
                    <a:pt x="40763" y="34325"/>
                  </a:lnTo>
                  <a:lnTo>
                    <a:pt x="40563" y="30156"/>
                  </a:lnTo>
                  <a:lnTo>
                    <a:pt x="40563" y="30056"/>
                  </a:lnTo>
                  <a:lnTo>
                    <a:pt x="40296" y="25853"/>
                  </a:lnTo>
                  <a:lnTo>
                    <a:pt x="40296" y="25752"/>
                  </a:lnTo>
                  <a:lnTo>
                    <a:pt x="40029" y="21583"/>
                  </a:lnTo>
                  <a:lnTo>
                    <a:pt x="40029" y="21483"/>
                  </a:lnTo>
                  <a:lnTo>
                    <a:pt x="39796" y="17280"/>
                  </a:lnTo>
                  <a:lnTo>
                    <a:pt x="39796" y="17180"/>
                  </a:lnTo>
                  <a:lnTo>
                    <a:pt x="39529" y="12977"/>
                  </a:lnTo>
                  <a:lnTo>
                    <a:pt x="39529" y="12910"/>
                  </a:lnTo>
                  <a:lnTo>
                    <a:pt x="39262" y="8707"/>
                  </a:lnTo>
                  <a:lnTo>
                    <a:pt x="39262" y="8607"/>
                  </a:lnTo>
                  <a:lnTo>
                    <a:pt x="38995" y="4404"/>
                  </a:lnTo>
                  <a:lnTo>
                    <a:pt x="38995" y="4304"/>
                  </a:lnTo>
                  <a:lnTo>
                    <a:pt x="38728"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9" name="Google Shape;170;p27">
            <a:extLst>
              <a:ext uri="{FF2B5EF4-FFF2-40B4-BE49-F238E27FC236}">
                <a16:creationId xmlns:a16="http://schemas.microsoft.com/office/drawing/2014/main" id="{7F8711F5-052C-4DD7-858C-32B5958D0484}"/>
              </a:ext>
            </a:extLst>
          </p:cNvPr>
          <p:cNvGrpSpPr/>
          <p:nvPr/>
        </p:nvGrpSpPr>
        <p:grpSpPr>
          <a:xfrm rot="-397609">
            <a:off x="10469358" y="5310382"/>
            <a:ext cx="1149031" cy="1141097"/>
            <a:chOff x="6500275" y="2386225"/>
            <a:chExt cx="861790" cy="855840"/>
          </a:xfrm>
          <a:blipFill dpi="0" rotWithShape="1">
            <a:blip r:embed="rId9">
              <a:extLst>
                <a:ext uri="{28A0092B-C50C-407E-A947-70E740481C1C}">
                  <a14:useLocalDpi xmlns:a14="http://schemas.microsoft.com/office/drawing/2010/main" val="0"/>
                </a:ext>
              </a:extLst>
            </a:blip>
            <a:srcRect/>
            <a:stretch>
              <a:fillRect/>
            </a:stretch>
          </a:blipFill>
        </p:grpSpPr>
        <p:sp>
          <p:nvSpPr>
            <p:cNvPr id="50" name="Google Shape;171;p27">
              <a:extLst>
                <a:ext uri="{FF2B5EF4-FFF2-40B4-BE49-F238E27FC236}">
                  <a16:creationId xmlns:a16="http://schemas.microsoft.com/office/drawing/2014/main" id="{86BD4E36-9609-4C90-9893-F2E3D191B61E}"/>
                </a:ext>
              </a:extLst>
            </p:cNvPr>
            <p:cNvSpPr/>
            <p:nvPr/>
          </p:nvSpPr>
          <p:spPr>
            <a:xfrm>
              <a:off x="6502725" y="2387575"/>
              <a:ext cx="859340" cy="854490"/>
            </a:xfrm>
            <a:custGeom>
              <a:avLst/>
              <a:gdLst/>
              <a:ahLst/>
              <a:cxnLst/>
              <a:rect l="l" t="t" r="r" b="b"/>
              <a:pathLst>
                <a:path w="40430" h="40368" extrusionOk="0">
                  <a:moveTo>
                    <a:pt x="37488" y="0"/>
                  </a:moveTo>
                  <a:cubicBezTo>
                    <a:pt x="37468" y="0"/>
                    <a:pt x="37448" y="1"/>
                    <a:pt x="37427" y="3"/>
                  </a:cubicBezTo>
                  <a:lnTo>
                    <a:pt x="668" y="2238"/>
                  </a:lnTo>
                  <a:cubicBezTo>
                    <a:pt x="301" y="2238"/>
                    <a:pt x="0" y="2571"/>
                    <a:pt x="34" y="2971"/>
                  </a:cubicBezTo>
                  <a:lnTo>
                    <a:pt x="2235" y="39698"/>
                  </a:lnTo>
                  <a:cubicBezTo>
                    <a:pt x="2267" y="40078"/>
                    <a:pt x="2569" y="40367"/>
                    <a:pt x="2942" y="40367"/>
                  </a:cubicBezTo>
                  <a:cubicBezTo>
                    <a:pt x="2962" y="40367"/>
                    <a:pt x="2982" y="40367"/>
                    <a:pt x="3003" y="40365"/>
                  </a:cubicBezTo>
                  <a:lnTo>
                    <a:pt x="39729" y="38130"/>
                  </a:lnTo>
                  <a:cubicBezTo>
                    <a:pt x="40129" y="38130"/>
                    <a:pt x="40429" y="37796"/>
                    <a:pt x="40396" y="37396"/>
                  </a:cubicBezTo>
                  <a:lnTo>
                    <a:pt x="38161" y="636"/>
                  </a:lnTo>
                  <a:cubicBezTo>
                    <a:pt x="38129" y="288"/>
                    <a:pt x="37857" y="0"/>
                    <a:pt x="37488" y="0"/>
                  </a:cubicBezTo>
                  <a:close/>
                </a:path>
              </a:pathLst>
            </a:custGeom>
            <a:grpFill/>
            <a:ln>
              <a:noFill/>
            </a:ln>
          </p:spPr>
          <p:txBody>
            <a:bodyPr spcFirstLastPara="1" wrap="square" lIns="121900" tIns="121900" rIns="121900" bIns="121900" anchor="ctr" anchorCtr="0">
              <a:noAutofit/>
            </a:bodyPr>
            <a:lstStyle/>
            <a:p>
              <a:endParaRPr sz="2400"/>
            </a:p>
          </p:txBody>
        </p:sp>
        <p:sp>
          <p:nvSpPr>
            <p:cNvPr id="51" name="Google Shape;172;p27">
              <a:extLst>
                <a:ext uri="{FF2B5EF4-FFF2-40B4-BE49-F238E27FC236}">
                  <a16:creationId xmlns:a16="http://schemas.microsoft.com/office/drawing/2014/main" id="{7C7FE32D-A471-40D6-AC59-6E00B5D44665}"/>
                </a:ext>
              </a:extLst>
            </p:cNvPr>
            <p:cNvSpPr/>
            <p:nvPr/>
          </p:nvSpPr>
          <p:spPr>
            <a:xfrm>
              <a:off x="6500275" y="2386225"/>
              <a:ext cx="859400" cy="854542"/>
            </a:xfrm>
            <a:custGeom>
              <a:avLst/>
              <a:gdLst/>
              <a:ahLst/>
              <a:cxnLst/>
              <a:rect l="l" t="t" r="r" b="b"/>
              <a:pathLst>
                <a:path w="40997" h="41064" extrusionOk="0">
                  <a:moveTo>
                    <a:pt x="38628" y="101"/>
                  </a:moveTo>
                  <a:lnTo>
                    <a:pt x="38895" y="4304"/>
                  </a:lnTo>
                  <a:lnTo>
                    <a:pt x="34692" y="4571"/>
                  </a:lnTo>
                  <a:lnTo>
                    <a:pt x="34459" y="368"/>
                  </a:lnTo>
                  <a:lnTo>
                    <a:pt x="38628" y="101"/>
                  </a:lnTo>
                  <a:close/>
                  <a:moveTo>
                    <a:pt x="34359" y="368"/>
                  </a:moveTo>
                  <a:lnTo>
                    <a:pt x="34626" y="4571"/>
                  </a:lnTo>
                  <a:lnTo>
                    <a:pt x="30423" y="4837"/>
                  </a:lnTo>
                  <a:lnTo>
                    <a:pt x="30156" y="634"/>
                  </a:lnTo>
                  <a:lnTo>
                    <a:pt x="34359" y="368"/>
                  </a:lnTo>
                  <a:close/>
                  <a:moveTo>
                    <a:pt x="30056" y="634"/>
                  </a:moveTo>
                  <a:lnTo>
                    <a:pt x="30322" y="4837"/>
                  </a:lnTo>
                  <a:lnTo>
                    <a:pt x="26119" y="5071"/>
                  </a:lnTo>
                  <a:lnTo>
                    <a:pt x="25853" y="901"/>
                  </a:lnTo>
                  <a:lnTo>
                    <a:pt x="30056" y="634"/>
                  </a:lnTo>
                  <a:close/>
                  <a:moveTo>
                    <a:pt x="25753" y="868"/>
                  </a:moveTo>
                  <a:lnTo>
                    <a:pt x="26019" y="5071"/>
                  </a:lnTo>
                  <a:lnTo>
                    <a:pt x="21816" y="5338"/>
                  </a:lnTo>
                  <a:lnTo>
                    <a:pt x="21583" y="1135"/>
                  </a:lnTo>
                  <a:lnTo>
                    <a:pt x="25753" y="868"/>
                  </a:lnTo>
                  <a:close/>
                  <a:moveTo>
                    <a:pt x="21483" y="1168"/>
                  </a:moveTo>
                  <a:lnTo>
                    <a:pt x="21716" y="5371"/>
                  </a:lnTo>
                  <a:lnTo>
                    <a:pt x="17547" y="5605"/>
                  </a:lnTo>
                  <a:lnTo>
                    <a:pt x="17280" y="1435"/>
                  </a:lnTo>
                  <a:lnTo>
                    <a:pt x="21483" y="1168"/>
                  </a:lnTo>
                  <a:close/>
                  <a:moveTo>
                    <a:pt x="17180" y="1435"/>
                  </a:moveTo>
                  <a:lnTo>
                    <a:pt x="17447" y="5605"/>
                  </a:lnTo>
                  <a:lnTo>
                    <a:pt x="13244" y="5872"/>
                  </a:lnTo>
                  <a:lnTo>
                    <a:pt x="12977" y="1669"/>
                  </a:lnTo>
                  <a:lnTo>
                    <a:pt x="17180" y="1435"/>
                  </a:lnTo>
                  <a:close/>
                  <a:moveTo>
                    <a:pt x="12877" y="1669"/>
                  </a:moveTo>
                  <a:lnTo>
                    <a:pt x="13144" y="5872"/>
                  </a:lnTo>
                  <a:lnTo>
                    <a:pt x="8941" y="6138"/>
                  </a:lnTo>
                  <a:lnTo>
                    <a:pt x="8707" y="1935"/>
                  </a:lnTo>
                  <a:lnTo>
                    <a:pt x="12877" y="1669"/>
                  </a:lnTo>
                  <a:close/>
                  <a:moveTo>
                    <a:pt x="8607" y="1969"/>
                  </a:moveTo>
                  <a:lnTo>
                    <a:pt x="8874" y="6138"/>
                  </a:lnTo>
                  <a:lnTo>
                    <a:pt x="4671" y="6405"/>
                  </a:lnTo>
                  <a:lnTo>
                    <a:pt x="4404" y="2202"/>
                  </a:lnTo>
                  <a:lnTo>
                    <a:pt x="8607" y="1969"/>
                  </a:lnTo>
                  <a:close/>
                  <a:moveTo>
                    <a:pt x="4304" y="2202"/>
                  </a:moveTo>
                  <a:lnTo>
                    <a:pt x="4571" y="6405"/>
                  </a:lnTo>
                  <a:lnTo>
                    <a:pt x="368" y="6639"/>
                  </a:lnTo>
                  <a:lnTo>
                    <a:pt x="134" y="2436"/>
                  </a:lnTo>
                  <a:lnTo>
                    <a:pt x="4304" y="2202"/>
                  </a:lnTo>
                  <a:close/>
                  <a:moveTo>
                    <a:pt x="38895" y="4404"/>
                  </a:moveTo>
                  <a:lnTo>
                    <a:pt x="39162" y="8607"/>
                  </a:lnTo>
                  <a:lnTo>
                    <a:pt x="34959" y="8840"/>
                  </a:lnTo>
                  <a:lnTo>
                    <a:pt x="34692" y="4671"/>
                  </a:lnTo>
                  <a:lnTo>
                    <a:pt x="38895" y="4404"/>
                  </a:lnTo>
                  <a:close/>
                  <a:moveTo>
                    <a:pt x="34626" y="4671"/>
                  </a:moveTo>
                  <a:lnTo>
                    <a:pt x="34892" y="8874"/>
                  </a:lnTo>
                  <a:lnTo>
                    <a:pt x="30689" y="9107"/>
                  </a:lnTo>
                  <a:lnTo>
                    <a:pt x="30423" y="4904"/>
                  </a:lnTo>
                  <a:lnTo>
                    <a:pt x="34626" y="4671"/>
                  </a:lnTo>
                  <a:close/>
                  <a:moveTo>
                    <a:pt x="30322" y="4938"/>
                  </a:moveTo>
                  <a:lnTo>
                    <a:pt x="30589" y="9107"/>
                  </a:lnTo>
                  <a:lnTo>
                    <a:pt x="26386" y="9374"/>
                  </a:lnTo>
                  <a:lnTo>
                    <a:pt x="26119" y="5171"/>
                  </a:lnTo>
                  <a:lnTo>
                    <a:pt x="30322" y="4938"/>
                  </a:lnTo>
                  <a:close/>
                  <a:moveTo>
                    <a:pt x="26019" y="5171"/>
                  </a:moveTo>
                  <a:lnTo>
                    <a:pt x="26286" y="9374"/>
                  </a:lnTo>
                  <a:lnTo>
                    <a:pt x="22083" y="9608"/>
                  </a:lnTo>
                  <a:lnTo>
                    <a:pt x="21816" y="5438"/>
                  </a:lnTo>
                  <a:lnTo>
                    <a:pt x="26019" y="5171"/>
                  </a:lnTo>
                  <a:close/>
                  <a:moveTo>
                    <a:pt x="21750" y="5471"/>
                  </a:moveTo>
                  <a:lnTo>
                    <a:pt x="21983" y="9641"/>
                  </a:lnTo>
                  <a:lnTo>
                    <a:pt x="17814" y="9908"/>
                  </a:lnTo>
                  <a:lnTo>
                    <a:pt x="17547" y="5705"/>
                  </a:lnTo>
                  <a:lnTo>
                    <a:pt x="21750" y="5471"/>
                  </a:lnTo>
                  <a:close/>
                  <a:moveTo>
                    <a:pt x="17447" y="5705"/>
                  </a:moveTo>
                  <a:lnTo>
                    <a:pt x="17713" y="9908"/>
                  </a:lnTo>
                  <a:lnTo>
                    <a:pt x="13510" y="10175"/>
                  </a:lnTo>
                  <a:lnTo>
                    <a:pt x="13244" y="5972"/>
                  </a:lnTo>
                  <a:lnTo>
                    <a:pt x="17447" y="5705"/>
                  </a:lnTo>
                  <a:close/>
                  <a:moveTo>
                    <a:pt x="13144" y="5972"/>
                  </a:moveTo>
                  <a:lnTo>
                    <a:pt x="13410" y="10141"/>
                  </a:lnTo>
                  <a:lnTo>
                    <a:pt x="9207" y="10408"/>
                  </a:lnTo>
                  <a:lnTo>
                    <a:pt x="8974" y="6205"/>
                  </a:lnTo>
                  <a:lnTo>
                    <a:pt x="13144" y="5972"/>
                  </a:lnTo>
                  <a:close/>
                  <a:moveTo>
                    <a:pt x="8874" y="6238"/>
                  </a:moveTo>
                  <a:lnTo>
                    <a:pt x="9141" y="10442"/>
                  </a:lnTo>
                  <a:lnTo>
                    <a:pt x="4938" y="10708"/>
                  </a:lnTo>
                  <a:lnTo>
                    <a:pt x="4671" y="6505"/>
                  </a:lnTo>
                  <a:lnTo>
                    <a:pt x="8874" y="6238"/>
                  </a:lnTo>
                  <a:close/>
                  <a:moveTo>
                    <a:pt x="4571" y="6472"/>
                  </a:moveTo>
                  <a:lnTo>
                    <a:pt x="4838" y="10675"/>
                  </a:lnTo>
                  <a:lnTo>
                    <a:pt x="635" y="10942"/>
                  </a:lnTo>
                  <a:lnTo>
                    <a:pt x="368" y="6739"/>
                  </a:lnTo>
                  <a:lnTo>
                    <a:pt x="4571" y="6472"/>
                  </a:lnTo>
                  <a:close/>
                  <a:moveTo>
                    <a:pt x="39162" y="8707"/>
                  </a:moveTo>
                  <a:lnTo>
                    <a:pt x="39429" y="12877"/>
                  </a:lnTo>
                  <a:lnTo>
                    <a:pt x="35226" y="13143"/>
                  </a:lnTo>
                  <a:lnTo>
                    <a:pt x="34959" y="8940"/>
                  </a:lnTo>
                  <a:lnTo>
                    <a:pt x="39162" y="8707"/>
                  </a:lnTo>
                  <a:close/>
                  <a:moveTo>
                    <a:pt x="34859" y="8940"/>
                  </a:moveTo>
                  <a:lnTo>
                    <a:pt x="35126" y="13143"/>
                  </a:lnTo>
                  <a:lnTo>
                    <a:pt x="30956" y="13410"/>
                  </a:lnTo>
                  <a:lnTo>
                    <a:pt x="30656" y="9207"/>
                  </a:lnTo>
                  <a:lnTo>
                    <a:pt x="34859" y="8940"/>
                  </a:lnTo>
                  <a:close/>
                  <a:moveTo>
                    <a:pt x="30589" y="9207"/>
                  </a:moveTo>
                  <a:lnTo>
                    <a:pt x="30823" y="13410"/>
                  </a:lnTo>
                  <a:lnTo>
                    <a:pt x="26653" y="13677"/>
                  </a:lnTo>
                  <a:lnTo>
                    <a:pt x="26386" y="9474"/>
                  </a:lnTo>
                  <a:lnTo>
                    <a:pt x="30589" y="9207"/>
                  </a:lnTo>
                  <a:close/>
                  <a:moveTo>
                    <a:pt x="26286" y="9474"/>
                  </a:moveTo>
                  <a:lnTo>
                    <a:pt x="26553" y="13644"/>
                  </a:lnTo>
                  <a:lnTo>
                    <a:pt x="22350" y="13911"/>
                  </a:lnTo>
                  <a:lnTo>
                    <a:pt x="22083" y="9741"/>
                  </a:lnTo>
                  <a:lnTo>
                    <a:pt x="26286" y="9474"/>
                  </a:lnTo>
                  <a:close/>
                  <a:moveTo>
                    <a:pt x="21983" y="9741"/>
                  </a:moveTo>
                  <a:lnTo>
                    <a:pt x="22250" y="13944"/>
                  </a:lnTo>
                  <a:lnTo>
                    <a:pt x="18047" y="14211"/>
                  </a:lnTo>
                  <a:lnTo>
                    <a:pt x="17814" y="10008"/>
                  </a:lnTo>
                  <a:lnTo>
                    <a:pt x="21983" y="9741"/>
                  </a:lnTo>
                  <a:close/>
                  <a:moveTo>
                    <a:pt x="17713" y="10008"/>
                  </a:moveTo>
                  <a:lnTo>
                    <a:pt x="17947" y="14178"/>
                  </a:lnTo>
                  <a:lnTo>
                    <a:pt x="13777" y="14444"/>
                  </a:lnTo>
                  <a:lnTo>
                    <a:pt x="13510" y="10241"/>
                  </a:lnTo>
                  <a:lnTo>
                    <a:pt x="17713" y="10008"/>
                  </a:lnTo>
                  <a:close/>
                  <a:moveTo>
                    <a:pt x="13410" y="10241"/>
                  </a:moveTo>
                  <a:lnTo>
                    <a:pt x="13677" y="14444"/>
                  </a:lnTo>
                  <a:lnTo>
                    <a:pt x="9474" y="14711"/>
                  </a:lnTo>
                  <a:lnTo>
                    <a:pt x="9207" y="10508"/>
                  </a:lnTo>
                  <a:lnTo>
                    <a:pt x="13410" y="10241"/>
                  </a:lnTo>
                  <a:close/>
                  <a:moveTo>
                    <a:pt x="9141" y="10542"/>
                  </a:moveTo>
                  <a:lnTo>
                    <a:pt x="9408" y="14745"/>
                  </a:lnTo>
                  <a:lnTo>
                    <a:pt x="5205" y="14978"/>
                  </a:lnTo>
                  <a:lnTo>
                    <a:pt x="4938" y="10775"/>
                  </a:lnTo>
                  <a:lnTo>
                    <a:pt x="9141" y="10542"/>
                  </a:lnTo>
                  <a:close/>
                  <a:moveTo>
                    <a:pt x="4838" y="10775"/>
                  </a:moveTo>
                  <a:lnTo>
                    <a:pt x="5104" y="14945"/>
                  </a:lnTo>
                  <a:lnTo>
                    <a:pt x="901" y="15212"/>
                  </a:lnTo>
                  <a:lnTo>
                    <a:pt x="635" y="11042"/>
                  </a:lnTo>
                  <a:lnTo>
                    <a:pt x="4838" y="10775"/>
                  </a:lnTo>
                  <a:close/>
                  <a:moveTo>
                    <a:pt x="39429" y="12977"/>
                  </a:moveTo>
                  <a:lnTo>
                    <a:pt x="39662" y="17146"/>
                  </a:lnTo>
                  <a:lnTo>
                    <a:pt x="35493" y="17413"/>
                  </a:lnTo>
                  <a:lnTo>
                    <a:pt x="35259" y="13244"/>
                  </a:lnTo>
                  <a:lnTo>
                    <a:pt x="39429" y="12977"/>
                  </a:lnTo>
                  <a:close/>
                  <a:moveTo>
                    <a:pt x="35126" y="13210"/>
                  </a:moveTo>
                  <a:lnTo>
                    <a:pt x="35393" y="17447"/>
                  </a:lnTo>
                  <a:lnTo>
                    <a:pt x="31190" y="17680"/>
                  </a:lnTo>
                  <a:lnTo>
                    <a:pt x="30923" y="13477"/>
                  </a:lnTo>
                  <a:lnTo>
                    <a:pt x="35126" y="13210"/>
                  </a:lnTo>
                  <a:close/>
                  <a:moveTo>
                    <a:pt x="30823" y="13510"/>
                  </a:moveTo>
                  <a:lnTo>
                    <a:pt x="31090" y="17713"/>
                  </a:lnTo>
                  <a:lnTo>
                    <a:pt x="26887" y="17947"/>
                  </a:lnTo>
                  <a:lnTo>
                    <a:pt x="26653" y="13744"/>
                  </a:lnTo>
                  <a:lnTo>
                    <a:pt x="30823" y="13510"/>
                  </a:lnTo>
                  <a:close/>
                  <a:moveTo>
                    <a:pt x="26553" y="13744"/>
                  </a:moveTo>
                  <a:lnTo>
                    <a:pt x="26820" y="17947"/>
                  </a:lnTo>
                  <a:lnTo>
                    <a:pt x="22617" y="18214"/>
                  </a:lnTo>
                  <a:lnTo>
                    <a:pt x="22350" y="14011"/>
                  </a:lnTo>
                  <a:lnTo>
                    <a:pt x="26553" y="13744"/>
                  </a:lnTo>
                  <a:close/>
                  <a:moveTo>
                    <a:pt x="22250" y="14044"/>
                  </a:moveTo>
                  <a:lnTo>
                    <a:pt x="22517" y="18247"/>
                  </a:lnTo>
                  <a:lnTo>
                    <a:pt x="18314" y="18481"/>
                  </a:lnTo>
                  <a:lnTo>
                    <a:pt x="18047" y="14311"/>
                  </a:lnTo>
                  <a:lnTo>
                    <a:pt x="22250" y="14044"/>
                  </a:lnTo>
                  <a:close/>
                  <a:moveTo>
                    <a:pt x="17980" y="14278"/>
                  </a:moveTo>
                  <a:lnTo>
                    <a:pt x="18214" y="18481"/>
                  </a:lnTo>
                  <a:lnTo>
                    <a:pt x="14044" y="18747"/>
                  </a:lnTo>
                  <a:lnTo>
                    <a:pt x="13777" y="14544"/>
                  </a:lnTo>
                  <a:lnTo>
                    <a:pt x="17980" y="14278"/>
                  </a:lnTo>
                  <a:close/>
                  <a:moveTo>
                    <a:pt x="13677" y="14544"/>
                  </a:moveTo>
                  <a:lnTo>
                    <a:pt x="13944" y="18747"/>
                  </a:lnTo>
                  <a:lnTo>
                    <a:pt x="9741" y="18981"/>
                  </a:lnTo>
                  <a:lnTo>
                    <a:pt x="9474" y="14811"/>
                  </a:lnTo>
                  <a:lnTo>
                    <a:pt x="13677" y="14544"/>
                  </a:lnTo>
                  <a:close/>
                  <a:moveTo>
                    <a:pt x="9374" y="14811"/>
                  </a:moveTo>
                  <a:lnTo>
                    <a:pt x="9641" y="18981"/>
                  </a:lnTo>
                  <a:lnTo>
                    <a:pt x="5438" y="19248"/>
                  </a:lnTo>
                  <a:lnTo>
                    <a:pt x="5205" y="15045"/>
                  </a:lnTo>
                  <a:lnTo>
                    <a:pt x="9374" y="14811"/>
                  </a:lnTo>
                  <a:close/>
                  <a:moveTo>
                    <a:pt x="5104" y="15045"/>
                  </a:moveTo>
                  <a:lnTo>
                    <a:pt x="5338" y="19248"/>
                  </a:lnTo>
                  <a:lnTo>
                    <a:pt x="1168" y="19515"/>
                  </a:lnTo>
                  <a:lnTo>
                    <a:pt x="901" y="15312"/>
                  </a:lnTo>
                  <a:lnTo>
                    <a:pt x="5104" y="15045"/>
                  </a:lnTo>
                  <a:close/>
                  <a:moveTo>
                    <a:pt x="39696" y="17246"/>
                  </a:moveTo>
                  <a:lnTo>
                    <a:pt x="39929" y="21449"/>
                  </a:lnTo>
                  <a:lnTo>
                    <a:pt x="35726" y="21716"/>
                  </a:lnTo>
                  <a:lnTo>
                    <a:pt x="35493" y="17513"/>
                  </a:lnTo>
                  <a:lnTo>
                    <a:pt x="39696" y="17246"/>
                  </a:lnTo>
                  <a:close/>
                  <a:moveTo>
                    <a:pt x="35393" y="17513"/>
                  </a:moveTo>
                  <a:lnTo>
                    <a:pt x="35660" y="21716"/>
                  </a:lnTo>
                  <a:lnTo>
                    <a:pt x="31457" y="21983"/>
                  </a:lnTo>
                  <a:lnTo>
                    <a:pt x="31223" y="17780"/>
                  </a:lnTo>
                  <a:lnTo>
                    <a:pt x="35393" y="17513"/>
                  </a:lnTo>
                  <a:close/>
                  <a:moveTo>
                    <a:pt x="31090" y="17813"/>
                  </a:moveTo>
                  <a:lnTo>
                    <a:pt x="31357" y="21983"/>
                  </a:lnTo>
                  <a:lnTo>
                    <a:pt x="27154" y="22250"/>
                  </a:lnTo>
                  <a:lnTo>
                    <a:pt x="26920" y="18080"/>
                  </a:lnTo>
                  <a:lnTo>
                    <a:pt x="31090" y="17813"/>
                  </a:lnTo>
                  <a:close/>
                  <a:moveTo>
                    <a:pt x="26820" y="18047"/>
                  </a:moveTo>
                  <a:lnTo>
                    <a:pt x="27053" y="22250"/>
                  </a:lnTo>
                  <a:lnTo>
                    <a:pt x="22884" y="22483"/>
                  </a:lnTo>
                  <a:lnTo>
                    <a:pt x="22617" y="18280"/>
                  </a:lnTo>
                  <a:lnTo>
                    <a:pt x="26820" y="18047"/>
                  </a:lnTo>
                  <a:close/>
                  <a:moveTo>
                    <a:pt x="22517" y="18347"/>
                  </a:moveTo>
                  <a:lnTo>
                    <a:pt x="22784" y="22517"/>
                  </a:lnTo>
                  <a:lnTo>
                    <a:pt x="18581" y="22784"/>
                  </a:lnTo>
                  <a:lnTo>
                    <a:pt x="18314" y="18581"/>
                  </a:lnTo>
                  <a:lnTo>
                    <a:pt x="22517" y="18347"/>
                  </a:lnTo>
                  <a:close/>
                  <a:moveTo>
                    <a:pt x="18214" y="18581"/>
                  </a:moveTo>
                  <a:lnTo>
                    <a:pt x="18481" y="22750"/>
                  </a:lnTo>
                  <a:lnTo>
                    <a:pt x="14278" y="23017"/>
                  </a:lnTo>
                  <a:lnTo>
                    <a:pt x="14011" y="18814"/>
                  </a:lnTo>
                  <a:lnTo>
                    <a:pt x="18214" y="18581"/>
                  </a:lnTo>
                  <a:close/>
                  <a:moveTo>
                    <a:pt x="13944" y="18848"/>
                  </a:moveTo>
                  <a:lnTo>
                    <a:pt x="14178" y="23017"/>
                  </a:lnTo>
                  <a:lnTo>
                    <a:pt x="10008" y="23284"/>
                  </a:lnTo>
                  <a:lnTo>
                    <a:pt x="9741" y="19081"/>
                  </a:lnTo>
                  <a:lnTo>
                    <a:pt x="13944" y="18848"/>
                  </a:lnTo>
                  <a:close/>
                  <a:moveTo>
                    <a:pt x="9641" y="19081"/>
                  </a:moveTo>
                  <a:lnTo>
                    <a:pt x="9908" y="23284"/>
                  </a:lnTo>
                  <a:lnTo>
                    <a:pt x="5705" y="23551"/>
                  </a:lnTo>
                  <a:lnTo>
                    <a:pt x="5438" y="19348"/>
                  </a:lnTo>
                  <a:lnTo>
                    <a:pt x="9641" y="19081"/>
                  </a:lnTo>
                  <a:close/>
                  <a:moveTo>
                    <a:pt x="5371" y="19348"/>
                  </a:moveTo>
                  <a:lnTo>
                    <a:pt x="5605" y="23551"/>
                  </a:lnTo>
                  <a:lnTo>
                    <a:pt x="1402" y="23784"/>
                  </a:lnTo>
                  <a:lnTo>
                    <a:pt x="1168" y="19615"/>
                  </a:lnTo>
                  <a:lnTo>
                    <a:pt x="5371" y="19348"/>
                  </a:lnTo>
                  <a:close/>
                  <a:moveTo>
                    <a:pt x="39929" y="21549"/>
                  </a:moveTo>
                  <a:lnTo>
                    <a:pt x="40196" y="25752"/>
                  </a:lnTo>
                  <a:lnTo>
                    <a:pt x="35993" y="25986"/>
                  </a:lnTo>
                  <a:lnTo>
                    <a:pt x="35760" y="21816"/>
                  </a:lnTo>
                  <a:lnTo>
                    <a:pt x="39929" y="21549"/>
                  </a:lnTo>
                  <a:close/>
                  <a:moveTo>
                    <a:pt x="35660" y="21816"/>
                  </a:moveTo>
                  <a:lnTo>
                    <a:pt x="35893" y="26019"/>
                  </a:lnTo>
                  <a:lnTo>
                    <a:pt x="31723" y="26286"/>
                  </a:lnTo>
                  <a:lnTo>
                    <a:pt x="31457" y="22083"/>
                  </a:lnTo>
                  <a:lnTo>
                    <a:pt x="35660" y="21816"/>
                  </a:lnTo>
                  <a:close/>
                  <a:moveTo>
                    <a:pt x="31357" y="22083"/>
                  </a:moveTo>
                  <a:lnTo>
                    <a:pt x="31623" y="26286"/>
                  </a:lnTo>
                  <a:lnTo>
                    <a:pt x="27420" y="26553"/>
                  </a:lnTo>
                  <a:lnTo>
                    <a:pt x="27154" y="22350"/>
                  </a:lnTo>
                  <a:lnTo>
                    <a:pt x="31357" y="22083"/>
                  </a:lnTo>
                  <a:close/>
                  <a:moveTo>
                    <a:pt x="27053" y="22350"/>
                  </a:moveTo>
                  <a:lnTo>
                    <a:pt x="27320" y="26553"/>
                  </a:lnTo>
                  <a:lnTo>
                    <a:pt x="23117" y="26787"/>
                  </a:lnTo>
                  <a:lnTo>
                    <a:pt x="22884" y="22584"/>
                  </a:lnTo>
                  <a:lnTo>
                    <a:pt x="27053" y="22350"/>
                  </a:lnTo>
                  <a:close/>
                  <a:moveTo>
                    <a:pt x="22750" y="22617"/>
                  </a:moveTo>
                  <a:lnTo>
                    <a:pt x="23051" y="26820"/>
                  </a:lnTo>
                  <a:lnTo>
                    <a:pt x="18848" y="27087"/>
                  </a:lnTo>
                  <a:lnTo>
                    <a:pt x="18581" y="22850"/>
                  </a:lnTo>
                  <a:lnTo>
                    <a:pt x="22750" y="22617"/>
                  </a:lnTo>
                  <a:close/>
                  <a:moveTo>
                    <a:pt x="18481" y="22850"/>
                  </a:moveTo>
                  <a:lnTo>
                    <a:pt x="18748" y="27053"/>
                  </a:lnTo>
                  <a:lnTo>
                    <a:pt x="14545" y="27320"/>
                  </a:lnTo>
                  <a:lnTo>
                    <a:pt x="14278" y="23117"/>
                  </a:lnTo>
                  <a:lnTo>
                    <a:pt x="18481" y="22850"/>
                  </a:lnTo>
                  <a:close/>
                  <a:moveTo>
                    <a:pt x="14211" y="23117"/>
                  </a:moveTo>
                  <a:lnTo>
                    <a:pt x="14444" y="27320"/>
                  </a:lnTo>
                  <a:lnTo>
                    <a:pt x="10241" y="27587"/>
                  </a:lnTo>
                  <a:lnTo>
                    <a:pt x="10008" y="23384"/>
                  </a:lnTo>
                  <a:lnTo>
                    <a:pt x="14211" y="23117"/>
                  </a:lnTo>
                  <a:close/>
                  <a:moveTo>
                    <a:pt x="9908" y="23384"/>
                  </a:moveTo>
                  <a:lnTo>
                    <a:pt x="10175" y="27587"/>
                  </a:lnTo>
                  <a:lnTo>
                    <a:pt x="5972" y="27821"/>
                  </a:lnTo>
                  <a:lnTo>
                    <a:pt x="5705" y="23651"/>
                  </a:lnTo>
                  <a:lnTo>
                    <a:pt x="9908" y="23384"/>
                  </a:lnTo>
                  <a:close/>
                  <a:moveTo>
                    <a:pt x="5605" y="23651"/>
                  </a:moveTo>
                  <a:lnTo>
                    <a:pt x="5872" y="27821"/>
                  </a:lnTo>
                  <a:lnTo>
                    <a:pt x="1669" y="28087"/>
                  </a:lnTo>
                  <a:lnTo>
                    <a:pt x="1435" y="23918"/>
                  </a:lnTo>
                  <a:lnTo>
                    <a:pt x="5605" y="23651"/>
                  </a:lnTo>
                  <a:close/>
                  <a:moveTo>
                    <a:pt x="40196" y="25853"/>
                  </a:moveTo>
                  <a:lnTo>
                    <a:pt x="40463" y="30022"/>
                  </a:lnTo>
                  <a:lnTo>
                    <a:pt x="36260" y="30289"/>
                  </a:lnTo>
                  <a:lnTo>
                    <a:pt x="35993" y="26086"/>
                  </a:lnTo>
                  <a:lnTo>
                    <a:pt x="40196" y="25853"/>
                  </a:lnTo>
                  <a:close/>
                  <a:moveTo>
                    <a:pt x="35926" y="26119"/>
                  </a:moveTo>
                  <a:lnTo>
                    <a:pt x="36160" y="30322"/>
                  </a:lnTo>
                  <a:lnTo>
                    <a:pt x="31957" y="30556"/>
                  </a:lnTo>
                  <a:lnTo>
                    <a:pt x="31723" y="26353"/>
                  </a:lnTo>
                  <a:lnTo>
                    <a:pt x="35926" y="26119"/>
                  </a:lnTo>
                  <a:close/>
                  <a:moveTo>
                    <a:pt x="31623" y="26386"/>
                  </a:moveTo>
                  <a:lnTo>
                    <a:pt x="31890" y="30589"/>
                  </a:lnTo>
                  <a:lnTo>
                    <a:pt x="27687" y="30823"/>
                  </a:lnTo>
                  <a:lnTo>
                    <a:pt x="27420" y="26620"/>
                  </a:lnTo>
                  <a:lnTo>
                    <a:pt x="31623" y="26386"/>
                  </a:lnTo>
                  <a:close/>
                  <a:moveTo>
                    <a:pt x="27354" y="26620"/>
                  </a:moveTo>
                  <a:lnTo>
                    <a:pt x="27587" y="30856"/>
                  </a:lnTo>
                  <a:lnTo>
                    <a:pt x="23384" y="31090"/>
                  </a:lnTo>
                  <a:lnTo>
                    <a:pt x="23151" y="26887"/>
                  </a:lnTo>
                  <a:lnTo>
                    <a:pt x="27354" y="26620"/>
                  </a:lnTo>
                  <a:close/>
                  <a:moveTo>
                    <a:pt x="23051" y="26887"/>
                  </a:moveTo>
                  <a:lnTo>
                    <a:pt x="23317" y="31090"/>
                  </a:lnTo>
                  <a:lnTo>
                    <a:pt x="19114" y="31356"/>
                  </a:lnTo>
                  <a:lnTo>
                    <a:pt x="18848" y="27153"/>
                  </a:lnTo>
                  <a:lnTo>
                    <a:pt x="23051" y="26887"/>
                  </a:lnTo>
                  <a:close/>
                  <a:moveTo>
                    <a:pt x="18748" y="27153"/>
                  </a:moveTo>
                  <a:lnTo>
                    <a:pt x="18981" y="31356"/>
                  </a:lnTo>
                  <a:lnTo>
                    <a:pt x="14811" y="31590"/>
                  </a:lnTo>
                  <a:lnTo>
                    <a:pt x="14545" y="27420"/>
                  </a:lnTo>
                  <a:lnTo>
                    <a:pt x="18748" y="27153"/>
                  </a:lnTo>
                  <a:close/>
                  <a:moveTo>
                    <a:pt x="14444" y="27387"/>
                  </a:moveTo>
                  <a:lnTo>
                    <a:pt x="14711" y="31623"/>
                  </a:lnTo>
                  <a:lnTo>
                    <a:pt x="10508" y="31857"/>
                  </a:lnTo>
                  <a:lnTo>
                    <a:pt x="10275" y="27654"/>
                  </a:lnTo>
                  <a:lnTo>
                    <a:pt x="14444" y="27387"/>
                  </a:lnTo>
                  <a:close/>
                  <a:moveTo>
                    <a:pt x="10175" y="27687"/>
                  </a:moveTo>
                  <a:lnTo>
                    <a:pt x="10408" y="31857"/>
                  </a:lnTo>
                  <a:lnTo>
                    <a:pt x="6239" y="32124"/>
                  </a:lnTo>
                  <a:lnTo>
                    <a:pt x="5972" y="27921"/>
                  </a:lnTo>
                  <a:lnTo>
                    <a:pt x="10175" y="27687"/>
                  </a:lnTo>
                  <a:close/>
                  <a:moveTo>
                    <a:pt x="5872" y="27921"/>
                  </a:moveTo>
                  <a:lnTo>
                    <a:pt x="6139" y="32124"/>
                  </a:lnTo>
                  <a:lnTo>
                    <a:pt x="1936" y="32391"/>
                  </a:lnTo>
                  <a:lnTo>
                    <a:pt x="1669" y="28188"/>
                  </a:lnTo>
                  <a:lnTo>
                    <a:pt x="5872" y="27921"/>
                  </a:lnTo>
                  <a:close/>
                  <a:moveTo>
                    <a:pt x="40463" y="30122"/>
                  </a:moveTo>
                  <a:lnTo>
                    <a:pt x="40730" y="34325"/>
                  </a:lnTo>
                  <a:lnTo>
                    <a:pt x="36527" y="34592"/>
                  </a:lnTo>
                  <a:lnTo>
                    <a:pt x="36260" y="30389"/>
                  </a:lnTo>
                  <a:lnTo>
                    <a:pt x="40463" y="30122"/>
                  </a:lnTo>
                  <a:close/>
                  <a:moveTo>
                    <a:pt x="36160" y="30389"/>
                  </a:moveTo>
                  <a:lnTo>
                    <a:pt x="36427" y="34592"/>
                  </a:lnTo>
                  <a:lnTo>
                    <a:pt x="32224" y="34859"/>
                  </a:lnTo>
                  <a:lnTo>
                    <a:pt x="31990" y="30656"/>
                  </a:lnTo>
                  <a:lnTo>
                    <a:pt x="36160" y="30389"/>
                  </a:lnTo>
                  <a:close/>
                  <a:moveTo>
                    <a:pt x="31890" y="30656"/>
                  </a:moveTo>
                  <a:lnTo>
                    <a:pt x="32124" y="34826"/>
                  </a:lnTo>
                  <a:lnTo>
                    <a:pt x="27954" y="35092"/>
                  </a:lnTo>
                  <a:lnTo>
                    <a:pt x="27687" y="30889"/>
                  </a:lnTo>
                  <a:lnTo>
                    <a:pt x="31890" y="30656"/>
                  </a:lnTo>
                  <a:close/>
                  <a:moveTo>
                    <a:pt x="27587" y="30956"/>
                  </a:moveTo>
                  <a:lnTo>
                    <a:pt x="27854" y="35126"/>
                  </a:lnTo>
                  <a:lnTo>
                    <a:pt x="23651" y="35393"/>
                  </a:lnTo>
                  <a:lnTo>
                    <a:pt x="23384" y="31190"/>
                  </a:lnTo>
                  <a:lnTo>
                    <a:pt x="27587" y="30956"/>
                  </a:lnTo>
                  <a:close/>
                  <a:moveTo>
                    <a:pt x="23317" y="31190"/>
                  </a:moveTo>
                  <a:lnTo>
                    <a:pt x="23584" y="35393"/>
                  </a:lnTo>
                  <a:lnTo>
                    <a:pt x="19381" y="35626"/>
                  </a:lnTo>
                  <a:lnTo>
                    <a:pt x="19114" y="31423"/>
                  </a:lnTo>
                  <a:lnTo>
                    <a:pt x="23317" y="31190"/>
                  </a:lnTo>
                  <a:close/>
                  <a:moveTo>
                    <a:pt x="19014" y="31457"/>
                  </a:moveTo>
                  <a:lnTo>
                    <a:pt x="19248" y="35626"/>
                  </a:lnTo>
                  <a:lnTo>
                    <a:pt x="15045" y="35893"/>
                  </a:lnTo>
                  <a:lnTo>
                    <a:pt x="14811" y="31690"/>
                  </a:lnTo>
                  <a:lnTo>
                    <a:pt x="19014" y="31457"/>
                  </a:lnTo>
                  <a:close/>
                  <a:moveTo>
                    <a:pt x="14711" y="31690"/>
                  </a:moveTo>
                  <a:lnTo>
                    <a:pt x="14978" y="35893"/>
                  </a:lnTo>
                  <a:lnTo>
                    <a:pt x="10775" y="36160"/>
                  </a:lnTo>
                  <a:lnTo>
                    <a:pt x="10508" y="31957"/>
                  </a:lnTo>
                  <a:lnTo>
                    <a:pt x="14711" y="31690"/>
                  </a:lnTo>
                  <a:close/>
                  <a:moveTo>
                    <a:pt x="10442" y="31990"/>
                  </a:moveTo>
                  <a:lnTo>
                    <a:pt x="10675" y="36160"/>
                  </a:lnTo>
                  <a:lnTo>
                    <a:pt x="6472" y="36427"/>
                  </a:lnTo>
                  <a:lnTo>
                    <a:pt x="6239" y="32257"/>
                  </a:lnTo>
                  <a:lnTo>
                    <a:pt x="10442" y="31990"/>
                  </a:lnTo>
                  <a:close/>
                  <a:moveTo>
                    <a:pt x="6139" y="32257"/>
                  </a:moveTo>
                  <a:lnTo>
                    <a:pt x="6405" y="36427"/>
                  </a:lnTo>
                  <a:lnTo>
                    <a:pt x="2202" y="36660"/>
                  </a:lnTo>
                  <a:lnTo>
                    <a:pt x="1936" y="32457"/>
                  </a:lnTo>
                  <a:lnTo>
                    <a:pt x="6139" y="32257"/>
                  </a:lnTo>
                  <a:close/>
                  <a:moveTo>
                    <a:pt x="40947" y="37844"/>
                  </a:moveTo>
                  <a:lnTo>
                    <a:pt x="40990" y="38629"/>
                  </a:lnTo>
                  <a:lnTo>
                    <a:pt x="40990" y="38629"/>
                  </a:lnTo>
                  <a:lnTo>
                    <a:pt x="40997" y="38628"/>
                  </a:lnTo>
                  <a:lnTo>
                    <a:pt x="40947" y="37844"/>
                  </a:lnTo>
                  <a:close/>
                  <a:moveTo>
                    <a:pt x="36427" y="34692"/>
                  </a:moveTo>
                  <a:lnTo>
                    <a:pt x="36694" y="38895"/>
                  </a:lnTo>
                  <a:lnTo>
                    <a:pt x="32491" y="39129"/>
                  </a:lnTo>
                  <a:lnTo>
                    <a:pt x="32224" y="34959"/>
                  </a:lnTo>
                  <a:lnTo>
                    <a:pt x="36427" y="34692"/>
                  </a:lnTo>
                  <a:close/>
                  <a:moveTo>
                    <a:pt x="32157" y="34926"/>
                  </a:moveTo>
                  <a:lnTo>
                    <a:pt x="32391" y="39129"/>
                  </a:lnTo>
                  <a:lnTo>
                    <a:pt x="28188" y="39396"/>
                  </a:lnTo>
                  <a:lnTo>
                    <a:pt x="27954" y="35193"/>
                  </a:lnTo>
                  <a:lnTo>
                    <a:pt x="32157" y="34926"/>
                  </a:lnTo>
                  <a:close/>
                  <a:moveTo>
                    <a:pt x="27854" y="35226"/>
                  </a:moveTo>
                  <a:lnTo>
                    <a:pt x="28121" y="39429"/>
                  </a:lnTo>
                  <a:lnTo>
                    <a:pt x="23918" y="39696"/>
                  </a:lnTo>
                  <a:lnTo>
                    <a:pt x="23651" y="35493"/>
                  </a:lnTo>
                  <a:lnTo>
                    <a:pt x="27854" y="35226"/>
                  </a:lnTo>
                  <a:close/>
                  <a:moveTo>
                    <a:pt x="23551" y="35493"/>
                  </a:moveTo>
                  <a:lnTo>
                    <a:pt x="23818" y="39662"/>
                  </a:lnTo>
                  <a:lnTo>
                    <a:pt x="19615" y="39929"/>
                  </a:lnTo>
                  <a:lnTo>
                    <a:pt x="19381" y="35726"/>
                  </a:lnTo>
                  <a:lnTo>
                    <a:pt x="23551" y="35493"/>
                  </a:lnTo>
                  <a:close/>
                  <a:moveTo>
                    <a:pt x="19281" y="35726"/>
                  </a:moveTo>
                  <a:lnTo>
                    <a:pt x="19515" y="39929"/>
                  </a:lnTo>
                  <a:lnTo>
                    <a:pt x="15312" y="40196"/>
                  </a:lnTo>
                  <a:lnTo>
                    <a:pt x="15078" y="35993"/>
                  </a:lnTo>
                  <a:lnTo>
                    <a:pt x="19281" y="35726"/>
                  </a:lnTo>
                  <a:close/>
                  <a:moveTo>
                    <a:pt x="14978" y="35993"/>
                  </a:moveTo>
                  <a:lnTo>
                    <a:pt x="15245" y="40196"/>
                  </a:lnTo>
                  <a:lnTo>
                    <a:pt x="11042" y="40430"/>
                  </a:lnTo>
                  <a:lnTo>
                    <a:pt x="10775" y="36260"/>
                  </a:lnTo>
                  <a:lnTo>
                    <a:pt x="14978" y="35993"/>
                  </a:lnTo>
                  <a:close/>
                  <a:moveTo>
                    <a:pt x="10675" y="36260"/>
                  </a:moveTo>
                  <a:lnTo>
                    <a:pt x="10942" y="40463"/>
                  </a:lnTo>
                  <a:lnTo>
                    <a:pt x="6739" y="40696"/>
                  </a:lnTo>
                  <a:lnTo>
                    <a:pt x="6505" y="36527"/>
                  </a:lnTo>
                  <a:lnTo>
                    <a:pt x="10675" y="36260"/>
                  </a:lnTo>
                  <a:close/>
                  <a:moveTo>
                    <a:pt x="6405" y="36527"/>
                  </a:moveTo>
                  <a:lnTo>
                    <a:pt x="6672" y="40730"/>
                  </a:lnTo>
                  <a:lnTo>
                    <a:pt x="2469" y="40963"/>
                  </a:lnTo>
                  <a:lnTo>
                    <a:pt x="2202" y="36760"/>
                  </a:lnTo>
                  <a:lnTo>
                    <a:pt x="6405" y="36527"/>
                  </a:lnTo>
                  <a:close/>
                  <a:moveTo>
                    <a:pt x="38728" y="1"/>
                  </a:moveTo>
                  <a:lnTo>
                    <a:pt x="34425" y="268"/>
                  </a:lnTo>
                  <a:lnTo>
                    <a:pt x="34359" y="268"/>
                  </a:lnTo>
                  <a:lnTo>
                    <a:pt x="30156" y="534"/>
                  </a:lnTo>
                  <a:lnTo>
                    <a:pt x="30056" y="534"/>
                  </a:lnTo>
                  <a:lnTo>
                    <a:pt x="25853" y="768"/>
                  </a:lnTo>
                  <a:lnTo>
                    <a:pt x="25753" y="768"/>
                  </a:lnTo>
                  <a:lnTo>
                    <a:pt x="21550" y="1035"/>
                  </a:lnTo>
                  <a:lnTo>
                    <a:pt x="21483" y="1035"/>
                  </a:lnTo>
                  <a:lnTo>
                    <a:pt x="17280" y="1302"/>
                  </a:lnTo>
                  <a:lnTo>
                    <a:pt x="17180" y="1302"/>
                  </a:lnTo>
                  <a:lnTo>
                    <a:pt x="13010" y="1535"/>
                  </a:lnTo>
                  <a:lnTo>
                    <a:pt x="12910" y="1535"/>
                  </a:lnTo>
                  <a:lnTo>
                    <a:pt x="8707" y="1802"/>
                  </a:lnTo>
                  <a:lnTo>
                    <a:pt x="8607" y="1802"/>
                  </a:lnTo>
                  <a:lnTo>
                    <a:pt x="4404" y="2102"/>
                  </a:lnTo>
                  <a:lnTo>
                    <a:pt x="4304" y="2102"/>
                  </a:lnTo>
                  <a:lnTo>
                    <a:pt x="1" y="2369"/>
                  </a:lnTo>
                  <a:lnTo>
                    <a:pt x="268" y="6639"/>
                  </a:lnTo>
                  <a:lnTo>
                    <a:pt x="268" y="6739"/>
                  </a:lnTo>
                  <a:lnTo>
                    <a:pt x="501" y="10942"/>
                  </a:lnTo>
                  <a:lnTo>
                    <a:pt x="501" y="11042"/>
                  </a:lnTo>
                  <a:lnTo>
                    <a:pt x="768" y="15212"/>
                  </a:lnTo>
                  <a:lnTo>
                    <a:pt x="768" y="15312"/>
                  </a:lnTo>
                  <a:lnTo>
                    <a:pt x="1035" y="19515"/>
                  </a:lnTo>
                  <a:lnTo>
                    <a:pt x="1035" y="19615"/>
                  </a:lnTo>
                  <a:lnTo>
                    <a:pt x="1268" y="23818"/>
                  </a:lnTo>
                  <a:lnTo>
                    <a:pt x="1268" y="23918"/>
                  </a:lnTo>
                  <a:lnTo>
                    <a:pt x="1535" y="28087"/>
                  </a:lnTo>
                  <a:lnTo>
                    <a:pt x="1535" y="28188"/>
                  </a:lnTo>
                  <a:lnTo>
                    <a:pt x="1802" y="32391"/>
                  </a:lnTo>
                  <a:lnTo>
                    <a:pt x="1802" y="32491"/>
                  </a:lnTo>
                  <a:lnTo>
                    <a:pt x="2036" y="36694"/>
                  </a:lnTo>
                  <a:lnTo>
                    <a:pt x="2036" y="36760"/>
                  </a:lnTo>
                  <a:lnTo>
                    <a:pt x="2302" y="41063"/>
                  </a:lnTo>
                  <a:lnTo>
                    <a:pt x="6606" y="40797"/>
                  </a:lnTo>
                  <a:lnTo>
                    <a:pt x="6706" y="40797"/>
                  </a:lnTo>
                  <a:lnTo>
                    <a:pt x="10875" y="40563"/>
                  </a:lnTo>
                  <a:lnTo>
                    <a:pt x="10975" y="40563"/>
                  </a:lnTo>
                  <a:lnTo>
                    <a:pt x="15178" y="40296"/>
                  </a:lnTo>
                  <a:lnTo>
                    <a:pt x="15278" y="40296"/>
                  </a:lnTo>
                  <a:lnTo>
                    <a:pt x="19481" y="40029"/>
                  </a:lnTo>
                  <a:lnTo>
                    <a:pt x="19548" y="40029"/>
                  </a:lnTo>
                  <a:lnTo>
                    <a:pt x="23751" y="39796"/>
                  </a:lnTo>
                  <a:lnTo>
                    <a:pt x="23851" y="39796"/>
                  </a:lnTo>
                  <a:lnTo>
                    <a:pt x="28054" y="39529"/>
                  </a:lnTo>
                  <a:lnTo>
                    <a:pt x="28154" y="39529"/>
                  </a:lnTo>
                  <a:lnTo>
                    <a:pt x="32324" y="39262"/>
                  </a:lnTo>
                  <a:lnTo>
                    <a:pt x="32424" y="39262"/>
                  </a:lnTo>
                  <a:lnTo>
                    <a:pt x="36627" y="39029"/>
                  </a:lnTo>
                  <a:lnTo>
                    <a:pt x="36727" y="39029"/>
                  </a:lnTo>
                  <a:lnTo>
                    <a:pt x="40997" y="38762"/>
                  </a:lnTo>
                  <a:lnTo>
                    <a:pt x="40990" y="38629"/>
                  </a:lnTo>
                  <a:lnTo>
                    <a:pt x="40990" y="38629"/>
                  </a:lnTo>
                  <a:lnTo>
                    <a:pt x="36794" y="38895"/>
                  </a:lnTo>
                  <a:lnTo>
                    <a:pt x="36560" y="34692"/>
                  </a:lnTo>
                  <a:lnTo>
                    <a:pt x="40730" y="34425"/>
                  </a:lnTo>
                  <a:lnTo>
                    <a:pt x="40947" y="37844"/>
                  </a:lnTo>
                  <a:lnTo>
                    <a:pt x="40763" y="34459"/>
                  </a:lnTo>
                  <a:lnTo>
                    <a:pt x="40763" y="34325"/>
                  </a:lnTo>
                  <a:lnTo>
                    <a:pt x="40563" y="30156"/>
                  </a:lnTo>
                  <a:lnTo>
                    <a:pt x="40563" y="30056"/>
                  </a:lnTo>
                  <a:lnTo>
                    <a:pt x="40296" y="25853"/>
                  </a:lnTo>
                  <a:lnTo>
                    <a:pt x="40296" y="25752"/>
                  </a:lnTo>
                  <a:lnTo>
                    <a:pt x="40029" y="21583"/>
                  </a:lnTo>
                  <a:lnTo>
                    <a:pt x="40029" y="21483"/>
                  </a:lnTo>
                  <a:lnTo>
                    <a:pt x="39796" y="17280"/>
                  </a:lnTo>
                  <a:lnTo>
                    <a:pt x="39796" y="17180"/>
                  </a:lnTo>
                  <a:lnTo>
                    <a:pt x="39529" y="12977"/>
                  </a:lnTo>
                  <a:lnTo>
                    <a:pt x="39529" y="12910"/>
                  </a:lnTo>
                  <a:lnTo>
                    <a:pt x="39262" y="8707"/>
                  </a:lnTo>
                  <a:lnTo>
                    <a:pt x="39262" y="8607"/>
                  </a:lnTo>
                  <a:lnTo>
                    <a:pt x="38995" y="4404"/>
                  </a:lnTo>
                  <a:lnTo>
                    <a:pt x="38995" y="4304"/>
                  </a:lnTo>
                  <a:lnTo>
                    <a:pt x="38728" y="1"/>
                  </a:lnTo>
                  <a:close/>
                </a:path>
              </a:pathLst>
            </a:custGeom>
            <a:grpFill/>
            <a:ln>
              <a:noFill/>
            </a:ln>
          </p:spPr>
          <p:txBody>
            <a:bodyPr spcFirstLastPara="1" wrap="square" lIns="121900" tIns="121900" rIns="121900" bIns="121900" anchor="ctr" anchorCtr="0">
              <a:noAutofit/>
            </a:bodyPr>
            <a:lstStyle/>
            <a:p>
              <a:endParaRPr sz="2400"/>
            </a:p>
          </p:txBody>
        </p:sp>
      </p:grpSp>
      <p:sp>
        <p:nvSpPr>
          <p:cNvPr id="52" name="Google Shape;173;p27">
            <a:extLst>
              <a:ext uri="{FF2B5EF4-FFF2-40B4-BE49-F238E27FC236}">
                <a16:creationId xmlns:a16="http://schemas.microsoft.com/office/drawing/2014/main" id="{B6824F77-69D7-4B73-B54D-0A30E440C65C}"/>
              </a:ext>
            </a:extLst>
          </p:cNvPr>
          <p:cNvSpPr/>
          <p:nvPr/>
        </p:nvSpPr>
        <p:spPr>
          <a:xfrm rot="-397585">
            <a:off x="1808474" y="4712137"/>
            <a:ext cx="369988" cy="337985"/>
          </a:xfrm>
          <a:custGeom>
            <a:avLst/>
            <a:gdLst/>
            <a:ahLst/>
            <a:cxnLst/>
            <a:rect l="l" t="t" r="r" b="b"/>
            <a:pathLst>
              <a:path w="13110" h="11976" extrusionOk="0">
                <a:moveTo>
                  <a:pt x="6555" y="1"/>
                </a:moveTo>
                <a:cubicBezTo>
                  <a:pt x="5029" y="1"/>
                  <a:pt x="3503" y="584"/>
                  <a:pt x="2335" y="1752"/>
                </a:cubicBezTo>
                <a:cubicBezTo>
                  <a:pt x="0" y="4087"/>
                  <a:pt x="0" y="7890"/>
                  <a:pt x="2335" y="10225"/>
                </a:cubicBezTo>
                <a:cubicBezTo>
                  <a:pt x="3503" y="11392"/>
                  <a:pt x="5029" y="11976"/>
                  <a:pt x="6555" y="11976"/>
                </a:cubicBezTo>
                <a:cubicBezTo>
                  <a:pt x="8081" y="11976"/>
                  <a:pt x="9607" y="11392"/>
                  <a:pt x="10775" y="10225"/>
                </a:cubicBezTo>
                <a:cubicBezTo>
                  <a:pt x="13110" y="7890"/>
                  <a:pt x="13110" y="4087"/>
                  <a:pt x="10775" y="1752"/>
                </a:cubicBezTo>
                <a:cubicBezTo>
                  <a:pt x="9607" y="584"/>
                  <a:pt x="8081" y="1"/>
                  <a:pt x="6555"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3" name="Google Shape;173;p27">
            <a:extLst>
              <a:ext uri="{FF2B5EF4-FFF2-40B4-BE49-F238E27FC236}">
                <a16:creationId xmlns:a16="http://schemas.microsoft.com/office/drawing/2014/main" id="{BBB65CB5-2F67-4AB7-8CB7-C910D07E2688}"/>
              </a:ext>
            </a:extLst>
          </p:cNvPr>
          <p:cNvSpPr/>
          <p:nvPr/>
        </p:nvSpPr>
        <p:spPr>
          <a:xfrm rot="-397585">
            <a:off x="3327234" y="4623538"/>
            <a:ext cx="369988" cy="337985"/>
          </a:xfrm>
          <a:custGeom>
            <a:avLst/>
            <a:gdLst/>
            <a:ahLst/>
            <a:cxnLst/>
            <a:rect l="l" t="t" r="r" b="b"/>
            <a:pathLst>
              <a:path w="13110" h="11976" extrusionOk="0">
                <a:moveTo>
                  <a:pt x="6555" y="1"/>
                </a:moveTo>
                <a:cubicBezTo>
                  <a:pt x="5029" y="1"/>
                  <a:pt x="3503" y="584"/>
                  <a:pt x="2335" y="1752"/>
                </a:cubicBezTo>
                <a:cubicBezTo>
                  <a:pt x="0" y="4087"/>
                  <a:pt x="0" y="7890"/>
                  <a:pt x="2335" y="10225"/>
                </a:cubicBezTo>
                <a:cubicBezTo>
                  <a:pt x="3503" y="11392"/>
                  <a:pt x="5029" y="11976"/>
                  <a:pt x="6555" y="11976"/>
                </a:cubicBezTo>
                <a:cubicBezTo>
                  <a:pt x="8081" y="11976"/>
                  <a:pt x="9607" y="11392"/>
                  <a:pt x="10775" y="10225"/>
                </a:cubicBezTo>
                <a:cubicBezTo>
                  <a:pt x="13110" y="7890"/>
                  <a:pt x="13110" y="4087"/>
                  <a:pt x="10775" y="1752"/>
                </a:cubicBezTo>
                <a:cubicBezTo>
                  <a:pt x="9607" y="584"/>
                  <a:pt x="8081" y="1"/>
                  <a:pt x="6555"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4" name="Google Shape;173;p27">
            <a:extLst>
              <a:ext uri="{FF2B5EF4-FFF2-40B4-BE49-F238E27FC236}">
                <a16:creationId xmlns:a16="http://schemas.microsoft.com/office/drawing/2014/main" id="{43675295-A1F6-49A9-B5D0-28099174D6B8}"/>
              </a:ext>
            </a:extLst>
          </p:cNvPr>
          <p:cNvSpPr/>
          <p:nvPr/>
        </p:nvSpPr>
        <p:spPr>
          <a:xfrm rot="-397585">
            <a:off x="5088879" y="4652416"/>
            <a:ext cx="369988" cy="337985"/>
          </a:xfrm>
          <a:custGeom>
            <a:avLst/>
            <a:gdLst/>
            <a:ahLst/>
            <a:cxnLst/>
            <a:rect l="l" t="t" r="r" b="b"/>
            <a:pathLst>
              <a:path w="13110" h="11976" extrusionOk="0">
                <a:moveTo>
                  <a:pt x="6555" y="1"/>
                </a:moveTo>
                <a:cubicBezTo>
                  <a:pt x="5029" y="1"/>
                  <a:pt x="3503" y="584"/>
                  <a:pt x="2335" y="1752"/>
                </a:cubicBezTo>
                <a:cubicBezTo>
                  <a:pt x="0" y="4087"/>
                  <a:pt x="0" y="7890"/>
                  <a:pt x="2335" y="10225"/>
                </a:cubicBezTo>
                <a:cubicBezTo>
                  <a:pt x="3503" y="11392"/>
                  <a:pt x="5029" y="11976"/>
                  <a:pt x="6555" y="11976"/>
                </a:cubicBezTo>
                <a:cubicBezTo>
                  <a:pt x="8081" y="11976"/>
                  <a:pt x="9607" y="11392"/>
                  <a:pt x="10775" y="10225"/>
                </a:cubicBezTo>
                <a:cubicBezTo>
                  <a:pt x="13110" y="7890"/>
                  <a:pt x="13110" y="4087"/>
                  <a:pt x="10775" y="1752"/>
                </a:cubicBezTo>
                <a:cubicBezTo>
                  <a:pt x="9607" y="584"/>
                  <a:pt x="8081" y="1"/>
                  <a:pt x="6555"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5" name="Google Shape;173;p27">
            <a:extLst>
              <a:ext uri="{FF2B5EF4-FFF2-40B4-BE49-F238E27FC236}">
                <a16:creationId xmlns:a16="http://schemas.microsoft.com/office/drawing/2014/main" id="{8961586E-F81A-489F-ADBD-14D82B49A647}"/>
              </a:ext>
            </a:extLst>
          </p:cNvPr>
          <p:cNvSpPr/>
          <p:nvPr/>
        </p:nvSpPr>
        <p:spPr>
          <a:xfrm rot="-397585">
            <a:off x="6852394" y="4722478"/>
            <a:ext cx="369988" cy="337985"/>
          </a:xfrm>
          <a:custGeom>
            <a:avLst/>
            <a:gdLst/>
            <a:ahLst/>
            <a:cxnLst/>
            <a:rect l="l" t="t" r="r" b="b"/>
            <a:pathLst>
              <a:path w="13110" h="11976" extrusionOk="0">
                <a:moveTo>
                  <a:pt x="6555" y="1"/>
                </a:moveTo>
                <a:cubicBezTo>
                  <a:pt x="5029" y="1"/>
                  <a:pt x="3503" y="584"/>
                  <a:pt x="2335" y="1752"/>
                </a:cubicBezTo>
                <a:cubicBezTo>
                  <a:pt x="0" y="4087"/>
                  <a:pt x="0" y="7890"/>
                  <a:pt x="2335" y="10225"/>
                </a:cubicBezTo>
                <a:cubicBezTo>
                  <a:pt x="3503" y="11392"/>
                  <a:pt x="5029" y="11976"/>
                  <a:pt x="6555" y="11976"/>
                </a:cubicBezTo>
                <a:cubicBezTo>
                  <a:pt x="8081" y="11976"/>
                  <a:pt x="9607" y="11392"/>
                  <a:pt x="10775" y="10225"/>
                </a:cubicBezTo>
                <a:cubicBezTo>
                  <a:pt x="13110" y="7890"/>
                  <a:pt x="13110" y="4087"/>
                  <a:pt x="10775" y="1752"/>
                </a:cubicBezTo>
                <a:cubicBezTo>
                  <a:pt x="9607" y="584"/>
                  <a:pt x="8081" y="1"/>
                  <a:pt x="6555"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6" name="Google Shape;173;p27">
            <a:extLst>
              <a:ext uri="{FF2B5EF4-FFF2-40B4-BE49-F238E27FC236}">
                <a16:creationId xmlns:a16="http://schemas.microsoft.com/office/drawing/2014/main" id="{CEF74981-F987-4923-A448-C54C857909DE}"/>
              </a:ext>
            </a:extLst>
          </p:cNvPr>
          <p:cNvSpPr/>
          <p:nvPr/>
        </p:nvSpPr>
        <p:spPr>
          <a:xfrm rot="-397585">
            <a:off x="8547587" y="4789010"/>
            <a:ext cx="369988" cy="337985"/>
          </a:xfrm>
          <a:custGeom>
            <a:avLst/>
            <a:gdLst/>
            <a:ahLst/>
            <a:cxnLst/>
            <a:rect l="l" t="t" r="r" b="b"/>
            <a:pathLst>
              <a:path w="13110" h="11976" extrusionOk="0">
                <a:moveTo>
                  <a:pt x="6555" y="1"/>
                </a:moveTo>
                <a:cubicBezTo>
                  <a:pt x="5029" y="1"/>
                  <a:pt x="3503" y="584"/>
                  <a:pt x="2335" y="1752"/>
                </a:cubicBezTo>
                <a:cubicBezTo>
                  <a:pt x="0" y="4087"/>
                  <a:pt x="0" y="7890"/>
                  <a:pt x="2335" y="10225"/>
                </a:cubicBezTo>
                <a:cubicBezTo>
                  <a:pt x="3503" y="11392"/>
                  <a:pt x="5029" y="11976"/>
                  <a:pt x="6555" y="11976"/>
                </a:cubicBezTo>
                <a:cubicBezTo>
                  <a:pt x="8081" y="11976"/>
                  <a:pt x="9607" y="11392"/>
                  <a:pt x="10775" y="10225"/>
                </a:cubicBezTo>
                <a:cubicBezTo>
                  <a:pt x="13110" y="7890"/>
                  <a:pt x="13110" y="4087"/>
                  <a:pt x="10775" y="1752"/>
                </a:cubicBezTo>
                <a:cubicBezTo>
                  <a:pt x="9607" y="584"/>
                  <a:pt x="8081" y="1"/>
                  <a:pt x="6555"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7" name="Google Shape;173;p27">
            <a:extLst>
              <a:ext uri="{FF2B5EF4-FFF2-40B4-BE49-F238E27FC236}">
                <a16:creationId xmlns:a16="http://schemas.microsoft.com/office/drawing/2014/main" id="{4F3E0C63-4B17-46DE-9F0F-A56897AD320D}"/>
              </a:ext>
            </a:extLst>
          </p:cNvPr>
          <p:cNvSpPr/>
          <p:nvPr/>
        </p:nvSpPr>
        <p:spPr>
          <a:xfrm rot="-397585">
            <a:off x="10221326" y="5179872"/>
            <a:ext cx="369988" cy="337985"/>
          </a:xfrm>
          <a:custGeom>
            <a:avLst/>
            <a:gdLst/>
            <a:ahLst/>
            <a:cxnLst/>
            <a:rect l="l" t="t" r="r" b="b"/>
            <a:pathLst>
              <a:path w="13110" h="11976" extrusionOk="0">
                <a:moveTo>
                  <a:pt x="6555" y="1"/>
                </a:moveTo>
                <a:cubicBezTo>
                  <a:pt x="5029" y="1"/>
                  <a:pt x="3503" y="584"/>
                  <a:pt x="2335" y="1752"/>
                </a:cubicBezTo>
                <a:cubicBezTo>
                  <a:pt x="0" y="4087"/>
                  <a:pt x="0" y="7890"/>
                  <a:pt x="2335" y="10225"/>
                </a:cubicBezTo>
                <a:cubicBezTo>
                  <a:pt x="3503" y="11392"/>
                  <a:pt x="5029" y="11976"/>
                  <a:pt x="6555" y="11976"/>
                </a:cubicBezTo>
                <a:cubicBezTo>
                  <a:pt x="8081" y="11976"/>
                  <a:pt x="9607" y="11392"/>
                  <a:pt x="10775" y="10225"/>
                </a:cubicBezTo>
                <a:cubicBezTo>
                  <a:pt x="13110" y="7890"/>
                  <a:pt x="13110" y="4087"/>
                  <a:pt x="10775" y="1752"/>
                </a:cubicBezTo>
                <a:cubicBezTo>
                  <a:pt x="9607" y="584"/>
                  <a:pt x="8081" y="1"/>
                  <a:pt x="6555"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grpSp>
        <p:nvGrpSpPr>
          <p:cNvPr id="58" name="Google Shape;170;p27">
            <a:extLst>
              <a:ext uri="{FF2B5EF4-FFF2-40B4-BE49-F238E27FC236}">
                <a16:creationId xmlns:a16="http://schemas.microsoft.com/office/drawing/2014/main" id="{743EB4BD-B60D-4018-875C-382042DEF75E}"/>
              </a:ext>
            </a:extLst>
          </p:cNvPr>
          <p:cNvGrpSpPr/>
          <p:nvPr/>
        </p:nvGrpSpPr>
        <p:grpSpPr>
          <a:xfrm rot="-397609">
            <a:off x="10382534" y="4727906"/>
            <a:ext cx="1149031" cy="1298823"/>
            <a:chOff x="6500275" y="2386225"/>
            <a:chExt cx="861790" cy="855840"/>
          </a:xfrm>
          <a:blipFill dpi="0" rotWithShape="1">
            <a:blip r:embed="rId10">
              <a:extLst>
                <a:ext uri="{28A0092B-C50C-407E-A947-70E740481C1C}">
                  <a14:useLocalDpi xmlns:a14="http://schemas.microsoft.com/office/drawing/2010/main" val="0"/>
                </a:ext>
              </a:extLst>
            </a:blip>
            <a:srcRect/>
            <a:stretch>
              <a:fillRect/>
            </a:stretch>
          </a:blipFill>
          <a:effectLst>
            <a:reflection blurRad="6350" stA="50000" endA="300" endPos="55000" dir="5400000" sy="-100000" algn="bl" rotWithShape="0"/>
          </a:effectLst>
        </p:grpSpPr>
        <p:sp>
          <p:nvSpPr>
            <p:cNvPr id="59" name="Google Shape;171;p27">
              <a:extLst>
                <a:ext uri="{FF2B5EF4-FFF2-40B4-BE49-F238E27FC236}">
                  <a16:creationId xmlns:a16="http://schemas.microsoft.com/office/drawing/2014/main" id="{67D53363-11F4-4FC8-AD04-98E0CCEBBFCD}"/>
                </a:ext>
              </a:extLst>
            </p:cNvPr>
            <p:cNvSpPr/>
            <p:nvPr/>
          </p:nvSpPr>
          <p:spPr>
            <a:xfrm>
              <a:off x="6502725" y="2387575"/>
              <a:ext cx="859340" cy="854490"/>
            </a:xfrm>
            <a:custGeom>
              <a:avLst/>
              <a:gdLst/>
              <a:ahLst/>
              <a:cxnLst/>
              <a:rect l="l" t="t" r="r" b="b"/>
              <a:pathLst>
                <a:path w="40430" h="40368" extrusionOk="0">
                  <a:moveTo>
                    <a:pt x="37488" y="0"/>
                  </a:moveTo>
                  <a:cubicBezTo>
                    <a:pt x="37468" y="0"/>
                    <a:pt x="37448" y="1"/>
                    <a:pt x="37427" y="3"/>
                  </a:cubicBezTo>
                  <a:lnTo>
                    <a:pt x="668" y="2238"/>
                  </a:lnTo>
                  <a:cubicBezTo>
                    <a:pt x="301" y="2238"/>
                    <a:pt x="0" y="2571"/>
                    <a:pt x="34" y="2971"/>
                  </a:cubicBezTo>
                  <a:lnTo>
                    <a:pt x="2235" y="39698"/>
                  </a:lnTo>
                  <a:cubicBezTo>
                    <a:pt x="2267" y="40078"/>
                    <a:pt x="2569" y="40367"/>
                    <a:pt x="2942" y="40367"/>
                  </a:cubicBezTo>
                  <a:cubicBezTo>
                    <a:pt x="2962" y="40367"/>
                    <a:pt x="2982" y="40367"/>
                    <a:pt x="3003" y="40365"/>
                  </a:cubicBezTo>
                  <a:lnTo>
                    <a:pt x="39729" y="38130"/>
                  </a:lnTo>
                  <a:cubicBezTo>
                    <a:pt x="40129" y="38130"/>
                    <a:pt x="40429" y="37796"/>
                    <a:pt x="40396" y="37396"/>
                  </a:cubicBezTo>
                  <a:lnTo>
                    <a:pt x="38161" y="636"/>
                  </a:lnTo>
                  <a:cubicBezTo>
                    <a:pt x="38129" y="288"/>
                    <a:pt x="37857" y="0"/>
                    <a:pt x="37488" y="0"/>
                  </a:cubicBezTo>
                  <a:close/>
                </a:path>
              </a:pathLst>
            </a:custGeom>
            <a:grpFill/>
            <a:ln>
              <a:noFill/>
            </a:ln>
          </p:spPr>
          <p:txBody>
            <a:bodyPr spcFirstLastPara="1" wrap="square" lIns="121900" tIns="121900" rIns="121900" bIns="121900" anchor="ctr" anchorCtr="0">
              <a:noAutofit/>
            </a:bodyPr>
            <a:lstStyle/>
            <a:p>
              <a:endParaRPr sz="2400"/>
            </a:p>
          </p:txBody>
        </p:sp>
        <p:sp>
          <p:nvSpPr>
            <p:cNvPr id="60" name="Google Shape;172;p27">
              <a:extLst>
                <a:ext uri="{FF2B5EF4-FFF2-40B4-BE49-F238E27FC236}">
                  <a16:creationId xmlns:a16="http://schemas.microsoft.com/office/drawing/2014/main" id="{8A3E458D-5C79-44AC-8211-B2C31F561041}"/>
                </a:ext>
              </a:extLst>
            </p:cNvPr>
            <p:cNvSpPr/>
            <p:nvPr/>
          </p:nvSpPr>
          <p:spPr>
            <a:xfrm>
              <a:off x="6500275" y="2386225"/>
              <a:ext cx="859400" cy="854542"/>
            </a:xfrm>
            <a:custGeom>
              <a:avLst/>
              <a:gdLst/>
              <a:ahLst/>
              <a:cxnLst/>
              <a:rect l="l" t="t" r="r" b="b"/>
              <a:pathLst>
                <a:path w="40997" h="41064" extrusionOk="0">
                  <a:moveTo>
                    <a:pt x="38628" y="101"/>
                  </a:moveTo>
                  <a:lnTo>
                    <a:pt x="38895" y="4304"/>
                  </a:lnTo>
                  <a:lnTo>
                    <a:pt x="34692" y="4571"/>
                  </a:lnTo>
                  <a:lnTo>
                    <a:pt x="34459" y="368"/>
                  </a:lnTo>
                  <a:lnTo>
                    <a:pt x="38628" y="101"/>
                  </a:lnTo>
                  <a:close/>
                  <a:moveTo>
                    <a:pt x="34359" y="368"/>
                  </a:moveTo>
                  <a:lnTo>
                    <a:pt x="34626" y="4571"/>
                  </a:lnTo>
                  <a:lnTo>
                    <a:pt x="30423" y="4837"/>
                  </a:lnTo>
                  <a:lnTo>
                    <a:pt x="30156" y="634"/>
                  </a:lnTo>
                  <a:lnTo>
                    <a:pt x="34359" y="368"/>
                  </a:lnTo>
                  <a:close/>
                  <a:moveTo>
                    <a:pt x="30056" y="634"/>
                  </a:moveTo>
                  <a:lnTo>
                    <a:pt x="30322" y="4837"/>
                  </a:lnTo>
                  <a:lnTo>
                    <a:pt x="26119" y="5071"/>
                  </a:lnTo>
                  <a:lnTo>
                    <a:pt x="25853" y="901"/>
                  </a:lnTo>
                  <a:lnTo>
                    <a:pt x="30056" y="634"/>
                  </a:lnTo>
                  <a:close/>
                  <a:moveTo>
                    <a:pt x="25753" y="868"/>
                  </a:moveTo>
                  <a:lnTo>
                    <a:pt x="26019" y="5071"/>
                  </a:lnTo>
                  <a:lnTo>
                    <a:pt x="21816" y="5338"/>
                  </a:lnTo>
                  <a:lnTo>
                    <a:pt x="21583" y="1135"/>
                  </a:lnTo>
                  <a:lnTo>
                    <a:pt x="25753" y="868"/>
                  </a:lnTo>
                  <a:close/>
                  <a:moveTo>
                    <a:pt x="21483" y="1168"/>
                  </a:moveTo>
                  <a:lnTo>
                    <a:pt x="21716" y="5371"/>
                  </a:lnTo>
                  <a:lnTo>
                    <a:pt x="17547" y="5605"/>
                  </a:lnTo>
                  <a:lnTo>
                    <a:pt x="17280" y="1435"/>
                  </a:lnTo>
                  <a:lnTo>
                    <a:pt x="21483" y="1168"/>
                  </a:lnTo>
                  <a:close/>
                  <a:moveTo>
                    <a:pt x="17180" y="1435"/>
                  </a:moveTo>
                  <a:lnTo>
                    <a:pt x="17447" y="5605"/>
                  </a:lnTo>
                  <a:lnTo>
                    <a:pt x="13244" y="5872"/>
                  </a:lnTo>
                  <a:lnTo>
                    <a:pt x="12977" y="1669"/>
                  </a:lnTo>
                  <a:lnTo>
                    <a:pt x="17180" y="1435"/>
                  </a:lnTo>
                  <a:close/>
                  <a:moveTo>
                    <a:pt x="12877" y="1669"/>
                  </a:moveTo>
                  <a:lnTo>
                    <a:pt x="13144" y="5872"/>
                  </a:lnTo>
                  <a:lnTo>
                    <a:pt x="8941" y="6138"/>
                  </a:lnTo>
                  <a:lnTo>
                    <a:pt x="8707" y="1935"/>
                  </a:lnTo>
                  <a:lnTo>
                    <a:pt x="12877" y="1669"/>
                  </a:lnTo>
                  <a:close/>
                  <a:moveTo>
                    <a:pt x="8607" y="1969"/>
                  </a:moveTo>
                  <a:lnTo>
                    <a:pt x="8874" y="6138"/>
                  </a:lnTo>
                  <a:lnTo>
                    <a:pt x="4671" y="6405"/>
                  </a:lnTo>
                  <a:lnTo>
                    <a:pt x="4404" y="2202"/>
                  </a:lnTo>
                  <a:lnTo>
                    <a:pt x="8607" y="1969"/>
                  </a:lnTo>
                  <a:close/>
                  <a:moveTo>
                    <a:pt x="4304" y="2202"/>
                  </a:moveTo>
                  <a:lnTo>
                    <a:pt x="4571" y="6405"/>
                  </a:lnTo>
                  <a:lnTo>
                    <a:pt x="368" y="6639"/>
                  </a:lnTo>
                  <a:lnTo>
                    <a:pt x="134" y="2436"/>
                  </a:lnTo>
                  <a:lnTo>
                    <a:pt x="4304" y="2202"/>
                  </a:lnTo>
                  <a:close/>
                  <a:moveTo>
                    <a:pt x="38895" y="4404"/>
                  </a:moveTo>
                  <a:lnTo>
                    <a:pt x="39162" y="8607"/>
                  </a:lnTo>
                  <a:lnTo>
                    <a:pt x="34959" y="8840"/>
                  </a:lnTo>
                  <a:lnTo>
                    <a:pt x="34692" y="4671"/>
                  </a:lnTo>
                  <a:lnTo>
                    <a:pt x="38895" y="4404"/>
                  </a:lnTo>
                  <a:close/>
                  <a:moveTo>
                    <a:pt x="34626" y="4671"/>
                  </a:moveTo>
                  <a:lnTo>
                    <a:pt x="34892" y="8874"/>
                  </a:lnTo>
                  <a:lnTo>
                    <a:pt x="30689" y="9107"/>
                  </a:lnTo>
                  <a:lnTo>
                    <a:pt x="30423" y="4904"/>
                  </a:lnTo>
                  <a:lnTo>
                    <a:pt x="34626" y="4671"/>
                  </a:lnTo>
                  <a:close/>
                  <a:moveTo>
                    <a:pt x="30322" y="4938"/>
                  </a:moveTo>
                  <a:lnTo>
                    <a:pt x="30589" y="9107"/>
                  </a:lnTo>
                  <a:lnTo>
                    <a:pt x="26386" y="9374"/>
                  </a:lnTo>
                  <a:lnTo>
                    <a:pt x="26119" y="5171"/>
                  </a:lnTo>
                  <a:lnTo>
                    <a:pt x="30322" y="4938"/>
                  </a:lnTo>
                  <a:close/>
                  <a:moveTo>
                    <a:pt x="26019" y="5171"/>
                  </a:moveTo>
                  <a:lnTo>
                    <a:pt x="26286" y="9374"/>
                  </a:lnTo>
                  <a:lnTo>
                    <a:pt x="22083" y="9608"/>
                  </a:lnTo>
                  <a:lnTo>
                    <a:pt x="21816" y="5438"/>
                  </a:lnTo>
                  <a:lnTo>
                    <a:pt x="26019" y="5171"/>
                  </a:lnTo>
                  <a:close/>
                  <a:moveTo>
                    <a:pt x="21750" y="5471"/>
                  </a:moveTo>
                  <a:lnTo>
                    <a:pt x="21983" y="9641"/>
                  </a:lnTo>
                  <a:lnTo>
                    <a:pt x="17814" y="9908"/>
                  </a:lnTo>
                  <a:lnTo>
                    <a:pt x="17547" y="5705"/>
                  </a:lnTo>
                  <a:lnTo>
                    <a:pt x="21750" y="5471"/>
                  </a:lnTo>
                  <a:close/>
                  <a:moveTo>
                    <a:pt x="17447" y="5705"/>
                  </a:moveTo>
                  <a:lnTo>
                    <a:pt x="17713" y="9908"/>
                  </a:lnTo>
                  <a:lnTo>
                    <a:pt x="13510" y="10175"/>
                  </a:lnTo>
                  <a:lnTo>
                    <a:pt x="13244" y="5972"/>
                  </a:lnTo>
                  <a:lnTo>
                    <a:pt x="17447" y="5705"/>
                  </a:lnTo>
                  <a:close/>
                  <a:moveTo>
                    <a:pt x="13144" y="5972"/>
                  </a:moveTo>
                  <a:lnTo>
                    <a:pt x="13410" y="10141"/>
                  </a:lnTo>
                  <a:lnTo>
                    <a:pt x="9207" y="10408"/>
                  </a:lnTo>
                  <a:lnTo>
                    <a:pt x="8974" y="6205"/>
                  </a:lnTo>
                  <a:lnTo>
                    <a:pt x="13144" y="5972"/>
                  </a:lnTo>
                  <a:close/>
                  <a:moveTo>
                    <a:pt x="8874" y="6238"/>
                  </a:moveTo>
                  <a:lnTo>
                    <a:pt x="9141" y="10442"/>
                  </a:lnTo>
                  <a:lnTo>
                    <a:pt x="4938" y="10708"/>
                  </a:lnTo>
                  <a:lnTo>
                    <a:pt x="4671" y="6505"/>
                  </a:lnTo>
                  <a:lnTo>
                    <a:pt x="8874" y="6238"/>
                  </a:lnTo>
                  <a:close/>
                  <a:moveTo>
                    <a:pt x="4571" y="6472"/>
                  </a:moveTo>
                  <a:lnTo>
                    <a:pt x="4838" y="10675"/>
                  </a:lnTo>
                  <a:lnTo>
                    <a:pt x="635" y="10942"/>
                  </a:lnTo>
                  <a:lnTo>
                    <a:pt x="368" y="6739"/>
                  </a:lnTo>
                  <a:lnTo>
                    <a:pt x="4571" y="6472"/>
                  </a:lnTo>
                  <a:close/>
                  <a:moveTo>
                    <a:pt x="39162" y="8707"/>
                  </a:moveTo>
                  <a:lnTo>
                    <a:pt x="39429" y="12877"/>
                  </a:lnTo>
                  <a:lnTo>
                    <a:pt x="35226" y="13143"/>
                  </a:lnTo>
                  <a:lnTo>
                    <a:pt x="34959" y="8940"/>
                  </a:lnTo>
                  <a:lnTo>
                    <a:pt x="39162" y="8707"/>
                  </a:lnTo>
                  <a:close/>
                  <a:moveTo>
                    <a:pt x="34859" y="8940"/>
                  </a:moveTo>
                  <a:lnTo>
                    <a:pt x="35126" y="13143"/>
                  </a:lnTo>
                  <a:lnTo>
                    <a:pt x="30956" y="13410"/>
                  </a:lnTo>
                  <a:lnTo>
                    <a:pt x="30656" y="9207"/>
                  </a:lnTo>
                  <a:lnTo>
                    <a:pt x="34859" y="8940"/>
                  </a:lnTo>
                  <a:close/>
                  <a:moveTo>
                    <a:pt x="30589" y="9207"/>
                  </a:moveTo>
                  <a:lnTo>
                    <a:pt x="30823" y="13410"/>
                  </a:lnTo>
                  <a:lnTo>
                    <a:pt x="26653" y="13677"/>
                  </a:lnTo>
                  <a:lnTo>
                    <a:pt x="26386" y="9474"/>
                  </a:lnTo>
                  <a:lnTo>
                    <a:pt x="30589" y="9207"/>
                  </a:lnTo>
                  <a:close/>
                  <a:moveTo>
                    <a:pt x="26286" y="9474"/>
                  </a:moveTo>
                  <a:lnTo>
                    <a:pt x="26553" y="13644"/>
                  </a:lnTo>
                  <a:lnTo>
                    <a:pt x="22350" y="13911"/>
                  </a:lnTo>
                  <a:lnTo>
                    <a:pt x="22083" y="9741"/>
                  </a:lnTo>
                  <a:lnTo>
                    <a:pt x="26286" y="9474"/>
                  </a:lnTo>
                  <a:close/>
                  <a:moveTo>
                    <a:pt x="21983" y="9741"/>
                  </a:moveTo>
                  <a:lnTo>
                    <a:pt x="22250" y="13944"/>
                  </a:lnTo>
                  <a:lnTo>
                    <a:pt x="18047" y="14211"/>
                  </a:lnTo>
                  <a:lnTo>
                    <a:pt x="17814" y="10008"/>
                  </a:lnTo>
                  <a:lnTo>
                    <a:pt x="21983" y="9741"/>
                  </a:lnTo>
                  <a:close/>
                  <a:moveTo>
                    <a:pt x="17713" y="10008"/>
                  </a:moveTo>
                  <a:lnTo>
                    <a:pt x="17947" y="14178"/>
                  </a:lnTo>
                  <a:lnTo>
                    <a:pt x="13777" y="14444"/>
                  </a:lnTo>
                  <a:lnTo>
                    <a:pt x="13510" y="10241"/>
                  </a:lnTo>
                  <a:lnTo>
                    <a:pt x="17713" y="10008"/>
                  </a:lnTo>
                  <a:close/>
                  <a:moveTo>
                    <a:pt x="13410" y="10241"/>
                  </a:moveTo>
                  <a:lnTo>
                    <a:pt x="13677" y="14444"/>
                  </a:lnTo>
                  <a:lnTo>
                    <a:pt x="9474" y="14711"/>
                  </a:lnTo>
                  <a:lnTo>
                    <a:pt x="9207" y="10508"/>
                  </a:lnTo>
                  <a:lnTo>
                    <a:pt x="13410" y="10241"/>
                  </a:lnTo>
                  <a:close/>
                  <a:moveTo>
                    <a:pt x="9141" y="10542"/>
                  </a:moveTo>
                  <a:lnTo>
                    <a:pt x="9408" y="14745"/>
                  </a:lnTo>
                  <a:lnTo>
                    <a:pt x="5205" y="14978"/>
                  </a:lnTo>
                  <a:lnTo>
                    <a:pt x="4938" y="10775"/>
                  </a:lnTo>
                  <a:lnTo>
                    <a:pt x="9141" y="10542"/>
                  </a:lnTo>
                  <a:close/>
                  <a:moveTo>
                    <a:pt x="4838" y="10775"/>
                  </a:moveTo>
                  <a:lnTo>
                    <a:pt x="5104" y="14945"/>
                  </a:lnTo>
                  <a:lnTo>
                    <a:pt x="901" y="15212"/>
                  </a:lnTo>
                  <a:lnTo>
                    <a:pt x="635" y="11042"/>
                  </a:lnTo>
                  <a:lnTo>
                    <a:pt x="4838" y="10775"/>
                  </a:lnTo>
                  <a:close/>
                  <a:moveTo>
                    <a:pt x="39429" y="12977"/>
                  </a:moveTo>
                  <a:lnTo>
                    <a:pt x="39662" y="17146"/>
                  </a:lnTo>
                  <a:lnTo>
                    <a:pt x="35493" y="17413"/>
                  </a:lnTo>
                  <a:lnTo>
                    <a:pt x="35259" y="13244"/>
                  </a:lnTo>
                  <a:lnTo>
                    <a:pt x="39429" y="12977"/>
                  </a:lnTo>
                  <a:close/>
                  <a:moveTo>
                    <a:pt x="35126" y="13210"/>
                  </a:moveTo>
                  <a:lnTo>
                    <a:pt x="35393" y="17447"/>
                  </a:lnTo>
                  <a:lnTo>
                    <a:pt x="31190" y="17680"/>
                  </a:lnTo>
                  <a:lnTo>
                    <a:pt x="30923" y="13477"/>
                  </a:lnTo>
                  <a:lnTo>
                    <a:pt x="35126" y="13210"/>
                  </a:lnTo>
                  <a:close/>
                  <a:moveTo>
                    <a:pt x="30823" y="13510"/>
                  </a:moveTo>
                  <a:lnTo>
                    <a:pt x="31090" y="17713"/>
                  </a:lnTo>
                  <a:lnTo>
                    <a:pt x="26887" y="17947"/>
                  </a:lnTo>
                  <a:lnTo>
                    <a:pt x="26653" y="13744"/>
                  </a:lnTo>
                  <a:lnTo>
                    <a:pt x="30823" y="13510"/>
                  </a:lnTo>
                  <a:close/>
                  <a:moveTo>
                    <a:pt x="26553" y="13744"/>
                  </a:moveTo>
                  <a:lnTo>
                    <a:pt x="26820" y="17947"/>
                  </a:lnTo>
                  <a:lnTo>
                    <a:pt x="22617" y="18214"/>
                  </a:lnTo>
                  <a:lnTo>
                    <a:pt x="22350" y="14011"/>
                  </a:lnTo>
                  <a:lnTo>
                    <a:pt x="26553" y="13744"/>
                  </a:lnTo>
                  <a:close/>
                  <a:moveTo>
                    <a:pt x="22250" y="14044"/>
                  </a:moveTo>
                  <a:lnTo>
                    <a:pt x="22517" y="18247"/>
                  </a:lnTo>
                  <a:lnTo>
                    <a:pt x="18314" y="18481"/>
                  </a:lnTo>
                  <a:lnTo>
                    <a:pt x="18047" y="14311"/>
                  </a:lnTo>
                  <a:lnTo>
                    <a:pt x="22250" y="14044"/>
                  </a:lnTo>
                  <a:close/>
                  <a:moveTo>
                    <a:pt x="17980" y="14278"/>
                  </a:moveTo>
                  <a:lnTo>
                    <a:pt x="18214" y="18481"/>
                  </a:lnTo>
                  <a:lnTo>
                    <a:pt x="14044" y="18747"/>
                  </a:lnTo>
                  <a:lnTo>
                    <a:pt x="13777" y="14544"/>
                  </a:lnTo>
                  <a:lnTo>
                    <a:pt x="17980" y="14278"/>
                  </a:lnTo>
                  <a:close/>
                  <a:moveTo>
                    <a:pt x="13677" y="14544"/>
                  </a:moveTo>
                  <a:lnTo>
                    <a:pt x="13944" y="18747"/>
                  </a:lnTo>
                  <a:lnTo>
                    <a:pt x="9741" y="18981"/>
                  </a:lnTo>
                  <a:lnTo>
                    <a:pt x="9474" y="14811"/>
                  </a:lnTo>
                  <a:lnTo>
                    <a:pt x="13677" y="14544"/>
                  </a:lnTo>
                  <a:close/>
                  <a:moveTo>
                    <a:pt x="9374" y="14811"/>
                  </a:moveTo>
                  <a:lnTo>
                    <a:pt x="9641" y="18981"/>
                  </a:lnTo>
                  <a:lnTo>
                    <a:pt x="5438" y="19248"/>
                  </a:lnTo>
                  <a:lnTo>
                    <a:pt x="5205" y="15045"/>
                  </a:lnTo>
                  <a:lnTo>
                    <a:pt x="9374" y="14811"/>
                  </a:lnTo>
                  <a:close/>
                  <a:moveTo>
                    <a:pt x="5104" y="15045"/>
                  </a:moveTo>
                  <a:lnTo>
                    <a:pt x="5338" y="19248"/>
                  </a:lnTo>
                  <a:lnTo>
                    <a:pt x="1168" y="19515"/>
                  </a:lnTo>
                  <a:lnTo>
                    <a:pt x="901" y="15312"/>
                  </a:lnTo>
                  <a:lnTo>
                    <a:pt x="5104" y="15045"/>
                  </a:lnTo>
                  <a:close/>
                  <a:moveTo>
                    <a:pt x="39696" y="17246"/>
                  </a:moveTo>
                  <a:lnTo>
                    <a:pt x="39929" y="21449"/>
                  </a:lnTo>
                  <a:lnTo>
                    <a:pt x="35726" y="21716"/>
                  </a:lnTo>
                  <a:lnTo>
                    <a:pt x="35493" y="17513"/>
                  </a:lnTo>
                  <a:lnTo>
                    <a:pt x="39696" y="17246"/>
                  </a:lnTo>
                  <a:close/>
                  <a:moveTo>
                    <a:pt x="35393" y="17513"/>
                  </a:moveTo>
                  <a:lnTo>
                    <a:pt x="35660" y="21716"/>
                  </a:lnTo>
                  <a:lnTo>
                    <a:pt x="31457" y="21983"/>
                  </a:lnTo>
                  <a:lnTo>
                    <a:pt x="31223" y="17780"/>
                  </a:lnTo>
                  <a:lnTo>
                    <a:pt x="35393" y="17513"/>
                  </a:lnTo>
                  <a:close/>
                  <a:moveTo>
                    <a:pt x="31090" y="17813"/>
                  </a:moveTo>
                  <a:lnTo>
                    <a:pt x="31357" y="21983"/>
                  </a:lnTo>
                  <a:lnTo>
                    <a:pt x="27154" y="22250"/>
                  </a:lnTo>
                  <a:lnTo>
                    <a:pt x="26920" y="18080"/>
                  </a:lnTo>
                  <a:lnTo>
                    <a:pt x="31090" y="17813"/>
                  </a:lnTo>
                  <a:close/>
                  <a:moveTo>
                    <a:pt x="26820" y="18047"/>
                  </a:moveTo>
                  <a:lnTo>
                    <a:pt x="27053" y="22250"/>
                  </a:lnTo>
                  <a:lnTo>
                    <a:pt x="22884" y="22483"/>
                  </a:lnTo>
                  <a:lnTo>
                    <a:pt x="22617" y="18280"/>
                  </a:lnTo>
                  <a:lnTo>
                    <a:pt x="26820" y="18047"/>
                  </a:lnTo>
                  <a:close/>
                  <a:moveTo>
                    <a:pt x="22517" y="18347"/>
                  </a:moveTo>
                  <a:lnTo>
                    <a:pt x="22784" y="22517"/>
                  </a:lnTo>
                  <a:lnTo>
                    <a:pt x="18581" y="22784"/>
                  </a:lnTo>
                  <a:lnTo>
                    <a:pt x="18314" y="18581"/>
                  </a:lnTo>
                  <a:lnTo>
                    <a:pt x="22517" y="18347"/>
                  </a:lnTo>
                  <a:close/>
                  <a:moveTo>
                    <a:pt x="18214" y="18581"/>
                  </a:moveTo>
                  <a:lnTo>
                    <a:pt x="18481" y="22750"/>
                  </a:lnTo>
                  <a:lnTo>
                    <a:pt x="14278" y="23017"/>
                  </a:lnTo>
                  <a:lnTo>
                    <a:pt x="14011" y="18814"/>
                  </a:lnTo>
                  <a:lnTo>
                    <a:pt x="18214" y="18581"/>
                  </a:lnTo>
                  <a:close/>
                  <a:moveTo>
                    <a:pt x="13944" y="18848"/>
                  </a:moveTo>
                  <a:lnTo>
                    <a:pt x="14178" y="23017"/>
                  </a:lnTo>
                  <a:lnTo>
                    <a:pt x="10008" y="23284"/>
                  </a:lnTo>
                  <a:lnTo>
                    <a:pt x="9741" y="19081"/>
                  </a:lnTo>
                  <a:lnTo>
                    <a:pt x="13944" y="18848"/>
                  </a:lnTo>
                  <a:close/>
                  <a:moveTo>
                    <a:pt x="9641" y="19081"/>
                  </a:moveTo>
                  <a:lnTo>
                    <a:pt x="9908" y="23284"/>
                  </a:lnTo>
                  <a:lnTo>
                    <a:pt x="5705" y="23551"/>
                  </a:lnTo>
                  <a:lnTo>
                    <a:pt x="5438" y="19348"/>
                  </a:lnTo>
                  <a:lnTo>
                    <a:pt x="9641" y="19081"/>
                  </a:lnTo>
                  <a:close/>
                  <a:moveTo>
                    <a:pt x="5371" y="19348"/>
                  </a:moveTo>
                  <a:lnTo>
                    <a:pt x="5605" y="23551"/>
                  </a:lnTo>
                  <a:lnTo>
                    <a:pt x="1402" y="23784"/>
                  </a:lnTo>
                  <a:lnTo>
                    <a:pt x="1168" y="19615"/>
                  </a:lnTo>
                  <a:lnTo>
                    <a:pt x="5371" y="19348"/>
                  </a:lnTo>
                  <a:close/>
                  <a:moveTo>
                    <a:pt x="39929" y="21549"/>
                  </a:moveTo>
                  <a:lnTo>
                    <a:pt x="40196" y="25752"/>
                  </a:lnTo>
                  <a:lnTo>
                    <a:pt x="35993" y="25986"/>
                  </a:lnTo>
                  <a:lnTo>
                    <a:pt x="35760" y="21816"/>
                  </a:lnTo>
                  <a:lnTo>
                    <a:pt x="39929" y="21549"/>
                  </a:lnTo>
                  <a:close/>
                  <a:moveTo>
                    <a:pt x="35660" y="21816"/>
                  </a:moveTo>
                  <a:lnTo>
                    <a:pt x="35893" y="26019"/>
                  </a:lnTo>
                  <a:lnTo>
                    <a:pt x="31723" y="26286"/>
                  </a:lnTo>
                  <a:lnTo>
                    <a:pt x="31457" y="22083"/>
                  </a:lnTo>
                  <a:lnTo>
                    <a:pt x="35660" y="21816"/>
                  </a:lnTo>
                  <a:close/>
                  <a:moveTo>
                    <a:pt x="31357" y="22083"/>
                  </a:moveTo>
                  <a:lnTo>
                    <a:pt x="31623" y="26286"/>
                  </a:lnTo>
                  <a:lnTo>
                    <a:pt x="27420" y="26553"/>
                  </a:lnTo>
                  <a:lnTo>
                    <a:pt x="27154" y="22350"/>
                  </a:lnTo>
                  <a:lnTo>
                    <a:pt x="31357" y="22083"/>
                  </a:lnTo>
                  <a:close/>
                  <a:moveTo>
                    <a:pt x="27053" y="22350"/>
                  </a:moveTo>
                  <a:lnTo>
                    <a:pt x="27320" y="26553"/>
                  </a:lnTo>
                  <a:lnTo>
                    <a:pt x="23117" y="26787"/>
                  </a:lnTo>
                  <a:lnTo>
                    <a:pt x="22884" y="22584"/>
                  </a:lnTo>
                  <a:lnTo>
                    <a:pt x="27053" y="22350"/>
                  </a:lnTo>
                  <a:close/>
                  <a:moveTo>
                    <a:pt x="22750" y="22617"/>
                  </a:moveTo>
                  <a:lnTo>
                    <a:pt x="23051" y="26820"/>
                  </a:lnTo>
                  <a:lnTo>
                    <a:pt x="18848" y="27087"/>
                  </a:lnTo>
                  <a:lnTo>
                    <a:pt x="18581" y="22850"/>
                  </a:lnTo>
                  <a:lnTo>
                    <a:pt x="22750" y="22617"/>
                  </a:lnTo>
                  <a:close/>
                  <a:moveTo>
                    <a:pt x="18481" y="22850"/>
                  </a:moveTo>
                  <a:lnTo>
                    <a:pt x="18748" y="27053"/>
                  </a:lnTo>
                  <a:lnTo>
                    <a:pt x="14545" y="27320"/>
                  </a:lnTo>
                  <a:lnTo>
                    <a:pt x="14278" y="23117"/>
                  </a:lnTo>
                  <a:lnTo>
                    <a:pt x="18481" y="22850"/>
                  </a:lnTo>
                  <a:close/>
                  <a:moveTo>
                    <a:pt x="14211" y="23117"/>
                  </a:moveTo>
                  <a:lnTo>
                    <a:pt x="14444" y="27320"/>
                  </a:lnTo>
                  <a:lnTo>
                    <a:pt x="10241" y="27587"/>
                  </a:lnTo>
                  <a:lnTo>
                    <a:pt x="10008" y="23384"/>
                  </a:lnTo>
                  <a:lnTo>
                    <a:pt x="14211" y="23117"/>
                  </a:lnTo>
                  <a:close/>
                  <a:moveTo>
                    <a:pt x="9908" y="23384"/>
                  </a:moveTo>
                  <a:lnTo>
                    <a:pt x="10175" y="27587"/>
                  </a:lnTo>
                  <a:lnTo>
                    <a:pt x="5972" y="27821"/>
                  </a:lnTo>
                  <a:lnTo>
                    <a:pt x="5705" y="23651"/>
                  </a:lnTo>
                  <a:lnTo>
                    <a:pt x="9908" y="23384"/>
                  </a:lnTo>
                  <a:close/>
                  <a:moveTo>
                    <a:pt x="5605" y="23651"/>
                  </a:moveTo>
                  <a:lnTo>
                    <a:pt x="5872" y="27821"/>
                  </a:lnTo>
                  <a:lnTo>
                    <a:pt x="1669" y="28087"/>
                  </a:lnTo>
                  <a:lnTo>
                    <a:pt x="1435" y="23918"/>
                  </a:lnTo>
                  <a:lnTo>
                    <a:pt x="5605" y="23651"/>
                  </a:lnTo>
                  <a:close/>
                  <a:moveTo>
                    <a:pt x="40196" y="25853"/>
                  </a:moveTo>
                  <a:lnTo>
                    <a:pt x="40463" y="30022"/>
                  </a:lnTo>
                  <a:lnTo>
                    <a:pt x="36260" y="30289"/>
                  </a:lnTo>
                  <a:lnTo>
                    <a:pt x="35993" y="26086"/>
                  </a:lnTo>
                  <a:lnTo>
                    <a:pt x="40196" y="25853"/>
                  </a:lnTo>
                  <a:close/>
                  <a:moveTo>
                    <a:pt x="35926" y="26119"/>
                  </a:moveTo>
                  <a:lnTo>
                    <a:pt x="36160" y="30322"/>
                  </a:lnTo>
                  <a:lnTo>
                    <a:pt x="31957" y="30556"/>
                  </a:lnTo>
                  <a:lnTo>
                    <a:pt x="31723" y="26353"/>
                  </a:lnTo>
                  <a:lnTo>
                    <a:pt x="35926" y="26119"/>
                  </a:lnTo>
                  <a:close/>
                  <a:moveTo>
                    <a:pt x="31623" y="26386"/>
                  </a:moveTo>
                  <a:lnTo>
                    <a:pt x="31890" y="30589"/>
                  </a:lnTo>
                  <a:lnTo>
                    <a:pt x="27687" y="30823"/>
                  </a:lnTo>
                  <a:lnTo>
                    <a:pt x="27420" y="26620"/>
                  </a:lnTo>
                  <a:lnTo>
                    <a:pt x="31623" y="26386"/>
                  </a:lnTo>
                  <a:close/>
                  <a:moveTo>
                    <a:pt x="27354" y="26620"/>
                  </a:moveTo>
                  <a:lnTo>
                    <a:pt x="27587" y="30856"/>
                  </a:lnTo>
                  <a:lnTo>
                    <a:pt x="23384" y="31090"/>
                  </a:lnTo>
                  <a:lnTo>
                    <a:pt x="23151" y="26887"/>
                  </a:lnTo>
                  <a:lnTo>
                    <a:pt x="27354" y="26620"/>
                  </a:lnTo>
                  <a:close/>
                  <a:moveTo>
                    <a:pt x="23051" y="26887"/>
                  </a:moveTo>
                  <a:lnTo>
                    <a:pt x="23317" y="31090"/>
                  </a:lnTo>
                  <a:lnTo>
                    <a:pt x="19114" y="31356"/>
                  </a:lnTo>
                  <a:lnTo>
                    <a:pt x="18848" y="27153"/>
                  </a:lnTo>
                  <a:lnTo>
                    <a:pt x="23051" y="26887"/>
                  </a:lnTo>
                  <a:close/>
                  <a:moveTo>
                    <a:pt x="18748" y="27153"/>
                  </a:moveTo>
                  <a:lnTo>
                    <a:pt x="18981" y="31356"/>
                  </a:lnTo>
                  <a:lnTo>
                    <a:pt x="14811" y="31590"/>
                  </a:lnTo>
                  <a:lnTo>
                    <a:pt x="14545" y="27420"/>
                  </a:lnTo>
                  <a:lnTo>
                    <a:pt x="18748" y="27153"/>
                  </a:lnTo>
                  <a:close/>
                  <a:moveTo>
                    <a:pt x="14444" y="27387"/>
                  </a:moveTo>
                  <a:lnTo>
                    <a:pt x="14711" y="31623"/>
                  </a:lnTo>
                  <a:lnTo>
                    <a:pt x="10508" y="31857"/>
                  </a:lnTo>
                  <a:lnTo>
                    <a:pt x="10275" y="27654"/>
                  </a:lnTo>
                  <a:lnTo>
                    <a:pt x="14444" y="27387"/>
                  </a:lnTo>
                  <a:close/>
                  <a:moveTo>
                    <a:pt x="10175" y="27687"/>
                  </a:moveTo>
                  <a:lnTo>
                    <a:pt x="10408" y="31857"/>
                  </a:lnTo>
                  <a:lnTo>
                    <a:pt x="6239" y="32124"/>
                  </a:lnTo>
                  <a:lnTo>
                    <a:pt x="5972" y="27921"/>
                  </a:lnTo>
                  <a:lnTo>
                    <a:pt x="10175" y="27687"/>
                  </a:lnTo>
                  <a:close/>
                  <a:moveTo>
                    <a:pt x="5872" y="27921"/>
                  </a:moveTo>
                  <a:lnTo>
                    <a:pt x="6139" y="32124"/>
                  </a:lnTo>
                  <a:lnTo>
                    <a:pt x="1936" y="32391"/>
                  </a:lnTo>
                  <a:lnTo>
                    <a:pt x="1669" y="28188"/>
                  </a:lnTo>
                  <a:lnTo>
                    <a:pt x="5872" y="27921"/>
                  </a:lnTo>
                  <a:close/>
                  <a:moveTo>
                    <a:pt x="40463" y="30122"/>
                  </a:moveTo>
                  <a:lnTo>
                    <a:pt x="40730" y="34325"/>
                  </a:lnTo>
                  <a:lnTo>
                    <a:pt x="36527" y="34592"/>
                  </a:lnTo>
                  <a:lnTo>
                    <a:pt x="36260" y="30389"/>
                  </a:lnTo>
                  <a:lnTo>
                    <a:pt x="40463" y="30122"/>
                  </a:lnTo>
                  <a:close/>
                  <a:moveTo>
                    <a:pt x="36160" y="30389"/>
                  </a:moveTo>
                  <a:lnTo>
                    <a:pt x="36427" y="34592"/>
                  </a:lnTo>
                  <a:lnTo>
                    <a:pt x="32224" y="34859"/>
                  </a:lnTo>
                  <a:lnTo>
                    <a:pt x="31990" y="30656"/>
                  </a:lnTo>
                  <a:lnTo>
                    <a:pt x="36160" y="30389"/>
                  </a:lnTo>
                  <a:close/>
                  <a:moveTo>
                    <a:pt x="31890" y="30656"/>
                  </a:moveTo>
                  <a:lnTo>
                    <a:pt x="32124" y="34826"/>
                  </a:lnTo>
                  <a:lnTo>
                    <a:pt x="27954" y="35092"/>
                  </a:lnTo>
                  <a:lnTo>
                    <a:pt x="27687" y="30889"/>
                  </a:lnTo>
                  <a:lnTo>
                    <a:pt x="31890" y="30656"/>
                  </a:lnTo>
                  <a:close/>
                  <a:moveTo>
                    <a:pt x="27587" y="30956"/>
                  </a:moveTo>
                  <a:lnTo>
                    <a:pt x="27854" y="35126"/>
                  </a:lnTo>
                  <a:lnTo>
                    <a:pt x="23651" y="35393"/>
                  </a:lnTo>
                  <a:lnTo>
                    <a:pt x="23384" y="31190"/>
                  </a:lnTo>
                  <a:lnTo>
                    <a:pt x="27587" y="30956"/>
                  </a:lnTo>
                  <a:close/>
                  <a:moveTo>
                    <a:pt x="23317" y="31190"/>
                  </a:moveTo>
                  <a:lnTo>
                    <a:pt x="23584" y="35393"/>
                  </a:lnTo>
                  <a:lnTo>
                    <a:pt x="19381" y="35626"/>
                  </a:lnTo>
                  <a:lnTo>
                    <a:pt x="19114" y="31423"/>
                  </a:lnTo>
                  <a:lnTo>
                    <a:pt x="23317" y="31190"/>
                  </a:lnTo>
                  <a:close/>
                  <a:moveTo>
                    <a:pt x="19014" y="31457"/>
                  </a:moveTo>
                  <a:lnTo>
                    <a:pt x="19248" y="35626"/>
                  </a:lnTo>
                  <a:lnTo>
                    <a:pt x="15045" y="35893"/>
                  </a:lnTo>
                  <a:lnTo>
                    <a:pt x="14811" y="31690"/>
                  </a:lnTo>
                  <a:lnTo>
                    <a:pt x="19014" y="31457"/>
                  </a:lnTo>
                  <a:close/>
                  <a:moveTo>
                    <a:pt x="14711" y="31690"/>
                  </a:moveTo>
                  <a:lnTo>
                    <a:pt x="14978" y="35893"/>
                  </a:lnTo>
                  <a:lnTo>
                    <a:pt x="10775" y="36160"/>
                  </a:lnTo>
                  <a:lnTo>
                    <a:pt x="10508" y="31957"/>
                  </a:lnTo>
                  <a:lnTo>
                    <a:pt x="14711" y="31690"/>
                  </a:lnTo>
                  <a:close/>
                  <a:moveTo>
                    <a:pt x="10442" y="31990"/>
                  </a:moveTo>
                  <a:lnTo>
                    <a:pt x="10675" y="36160"/>
                  </a:lnTo>
                  <a:lnTo>
                    <a:pt x="6472" y="36427"/>
                  </a:lnTo>
                  <a:lnTo>
                    <a:pt x="6239" y="32257"/>
                  </a:lnTo>
                  <a:lnTo>
                    <a:pt x="10442" y="31990"/>
                  </a:lnTo>
                  <a:close/>
                  <a:moveTo>
                    <a:pt x="6139" y="32257"/>
                  </a:moveTo>
                  <a:lnTo>
                    <a:pt x="6405" y="36427"/>
                  </a:lnTo>
                  <a:lnTo>
                    <a:pt x="2202" y="36660"/>
                  </a:lnTo>
                  <a:lnTo>
                    <a:pt x="1936" y="32457"/>
                  </a:lnTo>
                  <a:lnTo>
                    <a:pt x="6139" y="32257"/>
                  </a:lnTo>
                  <a:close/>
                  <a:moveTo>
                    <a:pt x="40947" y="37844"/>
                  </a:moveTo>
                  <a:lnTo>
                    <a:pt x="40990" y="38629"/>
                  </a:lnTo>
                  <a:lnTo>
                    <a:pt x="40990" y="38629"/>
                  </a:lnTo>
                  <a:lnTo>
                    <a:pt x="40997" y="38628"/>
                  </a:lnTo>
                  <a:lnTo>
                    <a:pt x="40947" y="37844"/>
                  </a:lnTo>
                  <a:close/>
                  <a:moveTo>
                    <a:pt x="36427" y="34692"/>
                  </a:moveTo>
                  <a:lnTo>
                    <a:pt x="36694" y="38895"/>
                  </a:lnTo>
                  <a:lnTo>
                    <a:pt x="32491" y="39129"/>
                  </a:lnTo>
                  <a:lnTo>
                    <a:pt x="32224" y="34959"/>
                  </a:lnTo>
                  <a:lnTo>
                    <a:pt x="36427" y="34692"/>
                  </a:lnTo>
                  <a:close/>
                  <a:moveTo>
                    <a:pt x="32157" y="34926"/>
                  </a:moveTo>
                  <a:lnTo>
                    <a:pt x="32391" y="39129"/>
                  </a:lnTo>
                  <a:lnTo>
                    <a:pt x="28188" y="39396"/>
                  </a:lnTo>
                  <a:lnTo>
                    <a:pt x="27954" y="35193"/>
                  </a:lnTo>
                  <a:lnTo>
                    <a:pt x="32157" y="34926"/>
                  </a:lnTo>
                  <a:close/>
                  <a:moveTo>
                    <a:pt x="27854" y="35226"/>
                  </a:moveTo>
                  <a:lnTo>
                    <a:pt x="28121" y="39429"/>
                  </a:lnTo>
                  <a:lnTo>
                    <a:pt x="23918" y="39696"/>
                  </a:lnTo>
                  <a:lnTo>
                    <a:pt x="23651" y="35493"/>
                  </a:lnTo>
                  <a:lnTo>
                    <a:pt x="27854" y="35226"/>
                  </a:lnTo>
                  <a:close/>
                  <a:moveTo>
                    <a:pt x="23551" y="35493"/>
                  </a:moveTo>
                  <a:lnTo>
                    <a:pt x="23818" y="39662"/>
                  </a:lnTo>
                  <a:lnTo>
                    <a:pt x="19615" y="39929"/>
                  </a:lnTo>
                  <a:lnTo>
                    <a:pt x="19381" y="35726"/>
                  </a:lnTo>
                  <a:lnTo>
                    <a:pt x="23551" y="35493"/>
                  </a:lnTo>
                  <a:close/>
                  <a:moveTo>
                    <a:pt x="19281" y="35726"/>
                  </a:moveTo>
                  <a:lnTo>
                    <a:pt x="19515" y="39929"/>
                  </a:lnTo>
                  <a:lnTo>
                    <a:pt x="15312" y="40196"/>
                  </a:lnTo>
                  <a:lnTo>
                    <a:pt x="15078" y="35993"/>
                  </a:lnTo>
                  <a:lnTo>
                    <a:pt x="19281" y="35726"/>
                  </a:lnTo>
                  <a:close/>
                  <a:moveTo>
                    <a:pt x="14978" y="35993"/>
                  </a:moveTo>
                  <a:lnTo>
                    <a:pt x="15245" y="40196"/>
                  </a:lnTo>
                  <a:lnTo>
                    <a:pt x="11042" y="40430"/>
                  </a:lnTo>
                  <a:lnTo>
                    <a:pt x="10775" y="36260"/>
                  </a:lnTo>
                  <a:lnTo>
                    <a:pt x="14978" y="35993"/>
                  </a:lnTo>
                  <a:close/>
                  <a:moveTo>
                    <a:pt x="10675" y="36260"/>
                  </a:moveTo>
                  <a:lnTo>
                    <a:pt x="10942" y="40463"/>
                  </a:lnTo>
                  <a:lnTo>
                    <a:pt x="6739" y="40696"/>
                  </a:lnTo>
                  <a:lnTo>
                    <a:pt x="6505" y="36527"/>
                  </a:lnTo>
                  <a:lnTo>
                    <a:pt x="10675" y="36260"/>
                  </a:lnTo>
                  <a:close/>
                  <a:moveTo>
                    <a:pt x="6405" y="36527"/>
                  </a:moveTo>
                  <a:lnTo>
                    <a:pt x="6672" y="40730"/>
                  </a:lnTo>
                  <a:lnTo>
                    <a:pt x="2469" y="40963"/>
                  </a:lnTo>
                  <a:lnTo>
                    <a:pt x="2202" y="36760"/>
                  </a:lnTo>
                  <a:lnTo>
                    <a:pt x="6405" y="36527"/>
                  </a:lnTo>
                  <a:close/>
                  <a:moveTo>
                    <a:pt x="38728" y="1"/>
                  </a:moveTo>
                  <a:lnTo>
                    <a:pt x="34425" y="268"/>
                  </a:lnTo>
                  <a:lnTo>
                    <a:pt x="34359" y="268"/>
                  </a:lnTo>
                  <a:lnTo>
                    <a:pt x="30156" y="534"/>
                  </a:lnTo>
                  <a:lnTo>
                    <a:pt x="30056" y="534"/>
                  </a:lnTo>
                  <a:lnTo>
                    <a:pt x="25853" y="768"/>
                  </a:lnTo>
                  <a:lnTo>
                    <a:pt x="25753" y="768"/>
                  </a:lnTo>
                  <a:lnTo>
                    <a:pt x="21550" y="1035"/>
                  </a:lnTo>
                  <a:lnTo>
                    <a:pt x="21483" y="1035"/>
                  </a:lnTo>
                  <a:lnTo>
                    <a:pt x="17280" y="1302"/>
                  </a:lnTo>
                  <a:lnTo>
                    <a:pt x="17180" y="1302"/>
                  </a:lnTo>
                  <a:lnTo>
                    <a:pt x="13010" y="1535"/>
                  </a:lnTo>
                  <a:lnTo>
                    <a:pt x="12910" y="1535"/>
                  </a:lnTo>
                  <a:lnTo>
                    <a:pt x="8707" y="1802"/>
                  </a:lnTo>
                  <a:lnTo>
                    <a:pt x="8607" y="1802"/>
                  </a:lnTo>
                  <a:lnTo>
                    <a:pt x="4404" y="2102"/>
                  </a:lnTo>
                  <a:lnTo>
                    <a:pt x="4304" y="2102"/>
                  </a:lnTo>
                  <a:lnTo>
                    <a:pt x="1" y="2369"/>
                  </a:lnTo>
                  <a:lnTo>
                    <a:pt x="268" y="6639"/>
                  </a:lnTo>
                  <a:lnTo>
                    <a:pt x="268" y="6739"/>
                  </a:lnTo>
                  <a:lnTo>
                    <a:pt x="501" y="10942"/>
                  </a:lnTo>
                  <a:lnTo>
                    <a:pt x="501" y="11042"/>
                  </a:lnTo>
                  <a:lnTo>
                    <a:pt x="768" y="15212"/>
                  </a:lnTo>
                  <a:lnTo>
                    <a:pt x="768" y="15312"/>
                  </a:lnTo>
                  <a:lnTo>
                    <a:pt x="1035" y="19515"/>
                  </a:lnTo>
                  <a:lnTo>
                    <a:pt x="1035" y="19615"/>
                  </a:lnTo>
                  <a:lnTo>
                    <a:pt x="1268" y="23818"/>
                  </a:lnTo>
                  <a:lnTo>
                    <a:pt x="1268" y="23918"/>
                  </a:lnTo>
                  <a:lnTo>
                    <a:pt x="1535" y="28087"/>
                  </a:lnTo>
                  <a:lnTo>
                    <a:pt x="1535" y="28188"/>
                  </a:lnTo>
                  <a:lnTo>
                    <a:pt x="1802" y="32391"/>
                  </a:lnTo>
                  <a:lnTo>
                    <a:pt x="1802" y="32491"/>
                  </a:lnTo>
                  <a:lnTo>
                    <a:pt x="2036" y="36694"/>
                  </a:lnTo>
                  <a:lnTo>
                    <a:pt x="2036" y="36760"/>
                  </a:lnTo>
                  <a:lnTo>
                    <a:pt x="2302" y="41063"/>
                  </a:lnTo>
                  <a:lnTo>
                    <a:pt x="6606" y="40797"/>
                  </a:lnTo>
                  <a:lnTo>
                    <a:pt x="6706" y="40797"/>
                  </a:lnTo>
                  <a:lnTo>
                    <a:pt x="10875" y="40563"/>
                  </a:lnTo>
                  <a:lnTo>
                    <a:pt x="10975" y="40563"/>
                  </a:lnTo>
                  <a:lnTo>
                    <a:pt x="15178" y="40296"/>
                  </a:lnTo>
                  <a:lnTo>
                    <a:pt x="15278" y="40296"/>
                  </a:lnTo>
                  <a:lnTo>
                    <a:pt x="19481" y="40029"/>
                  </a:lnTo>
                  <a:lnTo>
                    <a:pt x="19548" y="40029"/>
                  </a:lnTo>
                  <a:lnTo>
                    <a:pt x="23751" y="39796"/>
                  </a:lnTo>
                  <a:lnTo>
                    <a:pt x="23851" y="39796"/>
                  </a:lnTo>
                  <a:lnTo>
                    <a:pt x="28054" y="39529"/>
                  </a:lnTo>
                  <a:lnTo>
                    <a:pt x="28154" y="39529"/>
                  </a:lnTo>
                  <a:lnTo>
                    <a:pt x="32324" y="39262"/>
                  </a:lnTo>
                  <a:lnTo>
                    <a:pt x="32424" y="39262"/>
                  </a:lnTo>
                  <a:lnTo>
                    <a:pt x="36627" y="39029"/>
                  </a:lnTo>
                  <a:lnTo>
                    <a:pt x="36727" y="39029"/>
                  </a:lnTo>
                  <a:lnTo>
                    <a:pt x="40997" y="38762"/>
                  </a:lnTo>
                  <a:lnTo>
                    <a:pt x="40990" y="38629"/>
                  </a:lnTo>
                  <a:lnTo>
                    <a:pt x="40990" y="38629"/>
                  </a:lnTo>
                  <a:lnTo>
                    <a:pt x="36794" y="38895"/>
                  </a:lnTo>
                  <a:lnTo>
                    <a:pt x="36560" y="34692"/>
                  </a:lnTo>
                  <a:lnTo>
                    <a:pt x="40730" y="34425"/>
                  </a:lnTo>
                  <a:lnTo>
                    <a:pt x="40947" y="37844"/>
                  </a:lnTo>
                  <a:lnTo>
                    <a:pt x="40763" y="34459"/>
                  </a:lnTo>
                  <a:lnTo>
                    <a:pt x="40763" y="34325"/>
                  </a:lnTo>
                  <a:lnTo>
                    <a:pt x="40563" y="30156"/>
                  </a:lnTo>
                  <a:lnTo>
                    <a:pt x="40563" y="30056"/>
                  </a:lnTo>
                  <a:lnTo>
                    <a:pt x="40296" y="25853"/>
                  </a:lnTo>
                  <a:lnTo>
                    <a:pt x="40296" y="25752"/>
                  </a:lnTo>
                  <a:lnTo>
                    <a:pt x="40029" y="21583"/>
                  </a:lnTo>
                  <a:lnTo>
                    <a:pt x="40029" y="21483"/>
                  </a:lnTo>
                  <a:lnTo>
                    <a:pt x="39796" y="17280"/>
                  </a:lnTo>
                  <a:lnTo>
                    <a:pt x="39796" y="17180"/>
                  </a:lnTo>
                  <a:lnTo>
                    <a:pt x="39529" y="12977"/>
                  </a:lnTo>
                  <a:lnTo>
                    <a:pt x="39529" y="12910"/>
                  </a:lnTo>
                  <a:lnTo>
                    <a:pt x="39262" y="8707"/>
                  </a:lnTo>
                  <a:lnTo>
                    <a:pt x="39262" y="8607"/>
                  </a:lnTo>
                  <a:lnTo>
                    <a:pt x="38995" y="4404"/>
                  </a:lnTo>
                  <a:lnTo>
                    <a:pt x="38995" y="4304"/>
                  </a:lnTo>
                  <a:lnTo>
                    <a:pt x="38728" y="1"/>
                  </a:lnTo>
                  <a:close/>
                </a:path>
              </a:pathLst>
            </a:custGeom>
            <a:grpFill/>
            <a:ln>
              <a:noFill/>
            </a:ln>
          </p:spPr>
          <p:txBody>
            <a:bodyPr spcFirstLastPara="1" wrap="square" lIns="121900" tIns="121900" rIns="121900" bIns="121900" anchor="ctr" anchorCtr="0">
              <a:noAutofit/>
            </a:bodyPr>
            <a:lstStyle/>
            <a:p>
              <a:endParaRPr sz="2400"/>
            </a:p>
          </p:txBody>
        </p:sp>
      </p:grpSp>
      <p:sp>
        <p:nvSpPr>
          <p:cNvPr id="61" name="Google Shape;173;p27">
            <a:extLst>
              <a:ext uri="{FF2B5EF4-FFF2-40B4-BE49-F238E27FC236}">
                <a16:creationId xmlns:a16="http://schemas.microsoft.com/office/drawing/2014/main" id="{65FC8DEF-C641-42A0-831B-0E73730A5898}"/>
              </a:ext>
            </a:extLst>
          </p:cNvPr>
          <p:cNvSpPr/>
          <p:nvPr/>
        </p:nvSpPr>
        <p:spPr>
          <a:xfrm rot="-397585">
            <a:off x="10105410" y="4675918"/>
            <a:ext cx="369988" cy="384703"/>
          </a:xfrm>
          <a:custGeom>
            <a:avLst/>
            <a:gdLst/>
            <a:ahLst/>
            <a:cxnLst/>
            <a:rect l="l" t="t" r="r" b="b"/>
            <a:pathLst>
              <a:path w="13110" h="11976" extrusionOk="0">
                <a:moveTo>
                  <a:pt x="6555" y="1"/>
                </a:moveTo>
                <a:cubicBezTo>
                  <a:pt x="5029" y="1"/>
                  <a:pt x="3503" y="584"/>
                  <a:pt x="2335" y="1752"/>
                </a:cubicBezTo>
                <a:cubicBezTo>
                  <a:pt x="0" y="4087"/>
                  <a:pt x="0" y="7890"/>
                  <a:pt x="2335" y="10225"/>
                </a:cubicBezTo>
                <a:cubicBezTo>
                  <a:pt x="3503" y="11392"/>
                  <a:pt x="5029" y="11976"/>
                  <a:pt x="6555" y="11976"/>
                </a:cubicBezTo>
                <a:cubicBezTo>
                  <a:pt x="8081" y="11976"/>
                  <a:pt x="9607" y="11392"/>
                  <a:pt x="10775" y="10225"/>
                </a:cubicBezTo>
                <a:cubicBezTo>
                  <a:pt x="13110" y="7890"/>
                  <a:pt x="13110" y="4087"/>
                  <a:pt x="10775" y="1752"/>
                </a:cubicBezTo>
                <a:cubicBezTo>
                  <a:pt x="9607" y="584"/>
                  <a:pt x="8081" y="1"/>
                  <a:pt x="6555"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animEffect transition="in" filter="barn(inVertical)">
                                      <p:cBhvr>
                                        <p:cTn id="7" dur="500"/>
                                        <p:tgtEl>
                                          <p:spTgt spid="1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5"/>
                                        </p:tgtEl>
                                        <p:attrNameLst>
                                          <p:attrName>style.visibility</p:attrName>
                                        </p:attrNameLst>
                                      </p:cBhvr>
                                      <p:to>
                                        <p:strVal val="visible"/>
                                      </p:to>
                                    </p:set>
                                    <p:animEffect transition="in" filter="barn(inVertical)">
                                      <p:cBhvr>
                                        <p:cTn id="12" dur="500"/>
                                        <p:tgtEl>
                                          <p:spTgt spid="155"/>
                                        </p:tgtEl>
                                      </p:cBhvr>
                                    </p:animEffect>
                                  </p:childTnLst>
                                </p:cTn>
                              </p:par>
                              <p:par>
                                <p:cTn id="13" presetID="16" presetClass="entr" presetSubtype="21" fill="hold" nodeType="withEffect">
                                  <p:stCondLst>
                                    <p:cond delay="0"/>
                                  </p:stCondLst>
                                  <p:childTnLst>
                                    <p:set>
                                      <p:cBhvr>
                                        <p:cTn id="14" dur="1" fill="hold">
                                          <p:stCondLst>
                                            <p:cond delay="0"/>
                                          </p:stCondLst>
                                        </p:cTn>
                                        <p:tgtEl>
                                          <p:spTgt spid="170"/>
                                        </p:tgtEl>
                                        <p:attrNameLst>
                                          <p:attrName>style.visibility</p:attrName>
                                        </p:attrNameLst>
                                      </p:cBhvr>
                                      <p:to>
                                        <p:strVal val="visible"/>
                                      </p:to>
                                    </p:set>
                                    <p:animEffect transition="in" filter="barn(inVertical)">
                                      <p:cBhvr>
                                        <p:cTn id="15" dur="500"/>
                                        <p:tgtEl>
                                          <p:spTgt spid="170"/>
                                        </p:tgtEl>
                                      </p:cBhvr>
                                    </p:animEffect>
                                  </p:childTnLst>
                                </p:cTn>
                              </p:par>
                              <p:par>
                                <p:cTn id="16" presetID="16" presetClass="entr" presetSubtype="21"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par>
                                <p:cTn id="19" presetID="16" presetClass="entr" presetSubtype="21" fill="hold" nodeType="with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barn(inVertical)">
                                      <p:cBhvr>
                                        <p:cTn id="21" dur="500"/>
                                        <p:tgtEl>
                                          <p:spTgt spid="75"/>
                                        </p:tgtEl>
                                      </p:cBhvr>
                                    </p:animEffect>
                                  </p:childTnLst>
                                </p:cTn>
                              </p:par>
                              <p:par>
                                <p:cTn id="22" presetID="16" presetClass="entr" presetSubtype="21"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barn(inVertical)">
                                      <p:cBhvr>
                                        <p:cTn id="24" dur="500"/>
                                        <p:tgtEl>
                                          <p:spTgt spid="40"/>
                                        </p:tgtEl>
                                      </p:cBhvr>
                                    </p:animEffect>
                                  </p:childTnLst>
                                </p:cTn>
                              </p:par>
                              <p:par>
                                <p:cTn id="25" presetID="16" presetClass="entr" presetSubtype="21"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barn(inVertical)">
                                      <p:cBhvr>
                                        <p:cTn id="27" dur="500"/>
                                        <p:tgtEl>
                                          <p:spTgt spid="43"/>
                                        </p:tgtEl>
                                      </p:cBhvr>
                                    </p:animEffect>
                                  </p:childTnLst>
                                </p:cTn>
                              </p:par>
                              <p:par>
                                <p:cTn id="28" presetID="16" presetClass="entr" presetSubtype="21"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arn(inVertical)">
                                      <p:cBhvr>
                                        <p:cTn id="30" dur="500"/>
                                        <p:tgtEl>
                                          <p:spTgt spid="46"/>
                                        </p:tgtEl>
                                      </p:cBhvr>
                                    </p:animEffect>
                                  </p:childTnLst>
                                </p:cTn>
                              </p:par>
                              <p:par>
                                <p:cTn id="31" presetID="16" presetClass="entr" presetSubtype="21"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barn(inVertical)">
                                      <p:cBhvr>
                                        <p:cTn id="3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348" y="666904"/>
            <a:ext cx="11465305" cy="583688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61751" fontAlgn="base">
              <a:spcBef>
                <a:spcPct val="0"/>
              </a:spcBef>
              <a:spcAft>
                <a:spcPct val="0"/>
              </a:spcAft>
            </a:pPr>
            <a:endParaRPr lang="en-US" sz="2171">
              <a:solidFill>
                <a:srgbClr val="FFFFFF"/>
              </a:solidFill>
              <a:latin typeface="Arial"/>
              <a:ea typeface="宋体"/>
            </a:endParaRPr>
          </a:p>
        </p:txBody>
      </p:sp>
      <p:pic>
        <p:nvPicPr>
          <p:cNvPr id="48133" name="图片 48132" descr="1-52"/>
          <p:cNvPicPr>
            <a:picLocks noChangeAspect="1"/>
          </p:cNvPicPr>
          <p:nvPr/>
        </p:nvPicPr>
        <p:blipFill>
          <a:blip r:embed="rId3"/>
          <a:stretch>
            <a:fillRect/>
          </a:stretch>
        </p:blipFill>
        <p:spPr>
          <a:xfrm>
            <a:off x="-387739" y="4731876"/>
            <a:ext cx="3723702" cy="2536851"/>
          </a:xfrm>
          <a:prstGeom prst="rect">
            <a:avLst/>
          </a:prstGeom>
          <a:noFill/>
          <a:ln w="9525">
            <a:noFill/>
          </a:ln>
        </p:spPr>
      </p:pic>
      <p:pic>
        <p:nvPicPr>
          <p:cNvPr id="48134" name="图片 48133" descr="1-50"/>
          <p:cNvPicPr>
            <a:picLocks noChangeAspect="1"/>
          </p:cNvPicPr>
          <p:nvPr/>
        </p:nvPicPr>
        <p:blipFill>
          <a:blip r:embed="rId4"/>
          <a:stretch>
            <a:fillRect/>
          </a:stretch>
        </p:blipFill>
        <p:spPr>
          <a:xfrm>
            <a:off x="-366263" y="-323281"/>
            <a:ext cx="2867745" cy="2620723"/>
          </a:xfrm>
          <a:prstGeom prst="rect">
            <a:avLst/>
          </a:prstGeom>
          <a:noFill/>
          <a:ln w="9525">
            <a:noFill/>
          </a:ln>
        </p:spPr>
      </p:pic>
      <p:pic>
        <p:nvPicPr>
          <p:cNvPr id="48135" name="图片 48134" descr="1-51"/>
          <p:cNvPicPr>
            <a:picLocks noChangeAspect="1"/>
          </p:cNvPicPr>
          <p:nvPr/>
        </p:nvPicPr>
        <p:blipFill>
          <a:blip r:embed="rId5"/>
          <a:stretch>
            <a:fillRect/>
          </a:stretch>
        </p:blipFill>
        <p:spPr>
          <a:xfrm>
            <a:off x="9445695" y="3982494"/>
            <a:ext cx="3298283" cy="2903762"/>
          </a:xfrm>
          <a:prstGeom prst="rect">
            <a:avLst/>
          </a:prstGeom>
          <a:noFill/>
          <a:ln w="9525">
            <a:noFill/>
          </a:ln>
        </p:spPr>
      </p:pic>
      <p:sp>
        <p:nvSpPr>
          <p:cNvPr id="8" name="文本框 3082"/>
          <p:cNvSpPr txBox="1"/>
          <p:nvPr/>
        </p:nvSpPr>
        <p:spPr>
          <a:xfrm>
            <a:off x="2302976" y="979594"/>
            <a:ext cx="7586048" cy="1107996"/>
          </a:xfrm>
          <a:prstGeom prst="rect">
            <a:avLst/>
          </a:prstGeom>
          <a:noFill/>
          <a:ln w="9525">
            <a:noFill/>
          </a:ln>
        </p:spPr>
        <p:txBody>
          <a:bodyPr wrap="square">
            <a:spAutoFit/>
          </a:bodyPr>
          <a:lstStyle/>
          <a:p>
            <a:pPr algn="ctr" defTabSz="661751" fontAlgn="base">
              <a:spcBef>
                <a:spcPct val="0"/>
              </a:spcBef>
              <a:spcAft>
                <a:spcPct val="0"/>
              </a:spcAft>
            </a:pPr>
            <a:r>
              <a:rPr lang="en-US" sz="6600" b="1" i="1" dirty="0" err="1">
                <a:solidFill>
                  <a:srgbClr val="C00000"/>
                </a:solidFill>
                <a:latin typeface="Times New Roman" panose="02020603050405020304" pitchFamily="18" charset="0"/>
                <a:ea typeface="SimSun" panose="02010600030101010101" pitchFamily="2" charset="-122"/>
                <a:cs typeface="Times New Roman" panose="02020603050405020304" pitchFamily="18" charset="0"/>
              </a:rPr>
              <a:t>Định</a:t>
            </a:r>
            <a:r>
              <a:rPr lang="en-US" sz="6600" b="1" i="1"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 </a:t>
            </a:r>
            <a:r>
              <a:rPr lang="en-US" sz="6600" b="1" i="1" dirty="0" err="1">
                <a:solidFill>
                  <a:srgbClr val="C00000"/>
                </a:solidFill>
                <a:latin typeface="Times New Roman" panose="02020603050405020304" pitchFamily="18" charset="0"/>
                <a:ea typeface="SimSun" panose="02010600030101010101" pitchFamily="2" charset="-122"/>
                <a:cs typeface="Times New Roman" panose="02020603050405020304" pitchFamily="18" charset="0"/>
              </a:rPr>
              <a:t>hướng</a:t>
            </a:r>
            <a:r>
              <a:rPr lang="en-US" sz="6600" b="1" i="1"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 </a:t>
            </a:r>
          </a:p>
        </p:txBody>
      </p:sp>
      <p:sp>
        <p:nvSpPr>
          <p:cNvPr id="9" name="文本框 3082"/>
          <p:cNvSpPr txBox="1"/>
          <p:nvPr/>
        </p:nvSpPr>
        <p:spPr>
          <a:xfrm>
            <a:off x="1229193" y="2215425"/>
            <a:ext cx="9893509" cy="1596014"/>
          </a:xfrm>
          <a:prstGeom prst="rect">
            <a:avLst/>
          </a:prstGeom>
          <a:noFill/>
          <a:ln w="9525">
            <a:noFill/>
          </a:ln>
        </p:spPr>
        <p:txBody>
          <a:bodyPr wrap="square">
            <a:spAutoFit/>
          </a:bodyPr>
          <a:lstStyle/>
          <a:p>
            <a:pPr algn="just" defTabSz="661751" fontAlgn="base">
              <a:spcBef>
                <a:spcPct val="0"/>
              </a:spcBef>
              <a:spcAft>
                <a:spcPct val="0"/>
              </a:spcAft>
            </a:pP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a.Trong</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phần</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Viết</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các</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em</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đã</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được</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hướng</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dẫn</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cách</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viết</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bài</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văn</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kể</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lại</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một</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truyện</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cổ</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tích</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Ở</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phần</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Nói</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và</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nghe</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các</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em</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không</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viết</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thành</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văn</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mà</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kể</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lại</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bằng</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lời</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8134"/>
                                        </p:tgtEl>
                                        <p:attrNameLst>
                                          <p:attrName>style.visibility</p:attrName>
                                        </p:attrNameLst>
                                      </p:cBhvr>
                                      <p:to>
                                        <p:strVal val="visible"/>
                                      </p:to>
                                    </p:set>
                                    <p:animEffect transition="in" filter="fade">
                                      <p:cBhvr>
                                        <p:cTn id="7" dur="1000"/>
                                        <p:tgtEl>
                                          <p:spTgt spid="48134"/>
                                        </p:tgtEl>
                                      </p:cBhvr>
                                    </p:animEffect>
                                    <p:anim calcmode="lin" valueType="num">
                                      <p:cBhvr>
                                        <p:cTn id="8" dur="1000" fill="hold"/>
                                        <p:tgtEl>
                                          <p:spTgt spid="48134"/>
                                        </p:tgtEl>
                                        <p:attrNameLst>
                                          <p:attrName>ppt_x</p:attrName>
                                        </p:attrNameLst>
                                      </p:cBhvr>
                                      <p:tavLst>
                                        <p:tav tm="0">
                                          <p:val>
                                            <p:strVal val="#ppt_x"/>
                                          </p:val>
                                        </p:tav>
                                        <p:tav tm="100000">
                                          <p:val>
                                            <p:strVal val="#ppt_x"/>
                                          </p:val>
                                        </p:tav>
                                      </p:tavLst>
                                    </p:anim>
                                    <p:anim calcmode="lin" valueType="num">
                                      <p:cBhvr>
                                        <p:cTn id="9" dur="1000" fill="hold"/>
                                        <p:tgtEl>
                                          <p:spTgt spid="481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8133"/>
                                        </p:tgtEl>
                                        <p:attrNameLst>
                                          <p:attrName>style.visibility</p:attrName>
                                        </p:attrNameLst>
                                      </p:cBhvr>
                                      <p:to>
                                        <p:strVal val="visible"/>
                                      </p:to>
                                    </p:set>
                                    <p:animEffect transition="in" filter="fade">
                                      <p:cBhvr>
                                        <p:cTn id="13" dur="1000"/>
                                        <p:tgtEl>
                                          <p:spTgt spid="48133"/>
                                        </p:tgtEl>
                                      </p:cBhvr>
                                    </p:animEffect>
                                    <p:anim calcmode="lin" valueType="num">
                                      <p:cBhvr>
                                        <p:cTn id="14" dur="1000" fill="hold"/>
                                        <p:tgtEl>
                                          <p:spTgt spid="48133"/>
                                        </p:tgtEl>
                                        <p:attrNameLst>
                                          <p:attrName>ppt_x</p:attrName>
                                        </p:attrNameLst>
                                      </p:cBhvr>
                                      <p:tavLst>
                                        <p:tav tm="0">
                                          <p:val>
                                            <p:strVal val="#ppt_x"/>
                                          </p:val>
                                        </p:tav>
                                        <p:tav tm="100000">
                                          <p:val>
                                            <p:strVal val="#ppt_x"/>
                                          </p:val>
                                        </p:tav>
                                      </p:tavLst>
                                    </p:anim>
                                    <p:anim calcmode="lin" valueType="num">
                                      <p:cBhvr>
                                        <p:cTn id="15" dur="1000" fill="hold"/>
                                        <p:tgtEl>
                                          <p:spTgt spid="4813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2" fill="hold" nodeType="afterEffect">
                                  <p:stCondLst>
                                    <p:cond delay="0"/>
                                  </p:stCondLst>
                                  <p:childTnLst>
                                    <p:set>
                                      <p:cBhvr>
                                        <p:cTn id="18" dur="1" fill="hold">
                                          <p:stCondLst>
                                            <p:cond delay="0"/>
                                          </p:stCondLst>
                                        </p:cTn>
                                        <p:tgtEl>
                                          <p:spTgt spid="48135"/>
                                        </p:tgtEl>
                                        <p:attrNameLst>
                                          <p:attrName>style.visibility</p:attrName>
                                        </p:attrNameLst>
                                      </p:cBhvr>
                                      <p:to>
                                        <p:strVal val="visible"/>
                                      </p:to>
                                    </p:set>
                                    <p:anim calcmode="lin" valueType="num">
                                      <p:cBhvr additive="base">
                                        <p:cTn id="19" dur="500" fill="hold"/>
                                        <p:tgtEl>
                                          <p:spTgt spid="48135"/>
                                        </p:tgtEl>
                                        <p:attrNameLst>
                                          <p:attrName>ppt_x</p:attrName>
                                        </p:attrNameLst>
                                      </p:cBhvr>
                                      <p:tavLst>
                                        <p:tav tm="0">
                                          <p:val>
                                            <p:strVal val="1+#ppt_w/2"/>
                                          </p:val>
                                        </p:tav>
                                        <p:tav tm="100000">
                                          <p:val>
                                            <p:strVal val="#ppt_x"/>
                                          </p:val>
                                        </p:tav>
                                      </p:tavLst>
                                    </p:anim>
                                    <p:anim calcmode="lin" valueType="num">
                                      <p:cBhvr additive="base">
                                        <p:cTn id="20" dur="500" fill="hold"/>
                                        <p:tgtEl>
                                          <p:spTgt spid="48135"/>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9"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ppt_x</p:attrName>
                                        </p:attrNameLst>
                                      </p:cBhvr>
                                      <p:tavLst>
                                        <p:tav tm="0">
                                          <p:val>
                                            <p:strVal val="#ppt_x-.2"/>
                                          </p:val>
                                        </p:tav>
                                        <p:tav tm="100000">
                                          <p:val>
                                            <p:strVal val="#ppt_x"/>
                                          </p:val>
                                        </p:tav>
                                      </p:tavLst>
                                    </p:anim>
                                    <p:anim calcmode="lin" valueType="num">
                                      <p:cBhvr>
                                        <p:cTn id="2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
                                        </p:tgtEl>
                                      </p:cBhvr>
                                    </p:animEffect>
                                  </p:childTnLst>
                                </p:cTn>
                              </p:par>
                            </p:childTnLst>
                          </p:cTn>
                        </p:par>
                        <p:par>
                          <p:cTn id="27" fill="hold">
                            <p:stCondLst>
                              <p:cond delay="3500"/>
                            </p:stCondLst>
                            <p:childTnLst>
                              <p:par>
                                <p:cTn id="28" presetID="29"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ppt_x</p:attrName>
                                        </p:attrNameLst>
                                      </p:cBhvr>
                                      <p:tavLst>
                                        <p:tav tm="0">
                                          <p:val>
                                            <p:strVal val="#ppt_x-.2"/>
                                          </p:val>
                                        </p:tav>
                                        <p:tav tm="100000">
                                          <p:val>
                                            <p:strVal val="#ppt_x"/>
                                          </p:val>
                                        </p:tav>
                                      </p:tavLst>
                                    </p:anim>
                                    <p:anim calcmode="lin" valueType="num">
                                      <p:cBhvr>
                                        <p:cTn id="3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
                                        </p:tgtEl>
                                      </p:cBhvr>
                                    </p:animEffect>
                                  </p:childTnLst>
                                </p:cTn>
                              </p:par>
                              <p:par>
                                <p:cTn id="33" presetID="9" presetClass="entr" presetSubtype="0" fill="hold" grpId="1"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1"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heckerboard(across)">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2"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dissolv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9"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347" y="408781"/>
            <a:ext cx="11465305" cy="583688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61751" fontAlgn="base">
              <a:spcBef>
                <a:spcPct val="0"/>
              </a:spcBef>
              <a:spcAft>
                <a:spcPct val="0"/>
              </a:spcAft>
            </a:pPr>
            <a:endParaRPr lang="en-US" sz="2171">
              <a:solidFill>
                <a:srgbClr val="FFFFFF"/>
              </a:solidFill>
              <a:latin typeface="Arial"/>
              <a:ea typeface="宋体"/>
            </a:endParaRPr>
          </a:p>
        </p:txBody>
      </p:sp>
      <p:pic>
        <p:nvPicPr>
          <p:cNvPr id="48133" name="图片 48132" descr="1-52"/>
          <p:cNvPicPr>
            <a:picLocks noChangeAspect="1"/>
          </p:cNvPicPr>
          <p:nvPr/>
        </p:nvPicPr>
        <p:blipFill>
          <a:blip r:embed="rId3"/>
          <a:stretch>
            <a:fillRect/>
          </a:stretch>
        </p:blipFill>
        <p:spPr>
          <a:xfrm>
            <a:off x="-192261" y="5416267"/>
            <a:ext cx="2074695" cy="1413430"/>
          </a:xfrm>
          <a:prstGeom prst="rect">
            <a:avLst/>
          </a:prstGeom>
          <a:noFill/>
          <a:ln w="9525">
            <a:noFill/>
          </a:ln>
        </p:spPr>
      </p:pic>
      <p:pic>
        <p:nvPicPr>
          <p:cNvPr id="48134" name="图片 48133" descr="1-50"/>
          <p:cNvPicPr>
            <a:picLocks noChangeAspect="1"/>
          </p:cNvPicPr>
          <p:nvPr/>
        </p:nvPicPr>
        <p:blipFill>
          <a:blip r:embed="rId4"/>
          <a:stretch>
            <a:fillRect/>
          </a:stretch>
        </p:blipFill>
        <p:spPr>
          <a:xfrm>
            <a:off x="-465516" y="-614283"/>
            <a:ext cx="2358519" cy="2155361"/>
          </a:xfrm>
          <a:prstGeom prst="rect">
            <a:avLst/>
          </a:prstGeom>
          <a:noFill/>
          <a:ln w="9525">
            <a:noFill/>
          </a:ln>
        </p:spPr>
      </p:pic>
      <p:pic>
        <p:nvPicPr>
          <p:cNvPr id="48135" name="图片 48134" descr="1-51"/>
          <p:cNvPicPr>
            <a:picLocks noChangeAspect="1"/>
          </p:cNvPicPr>
          <p:nvPr/>
        </p:nvPicPr>
        <p:blipFill>
          <a:blip r:embed="rId5"/>
          <a:stretch>
            <a:fillRect/>
          </a:stretch>
        </p:blipFill>
        <p:spPr>
          <a:xfrm>
            <a:off x="10296892" y="4731876"/>
            <a:ext cx="2447086" cy="2154380"/>
          </a:xfrm>
          <a:prstGeom prst="rect">
            <a:avLst/>
          </a:prstGeom>
          <a:noFill/>
          <a:ln w="9525">
            <a:noFill/>
          </a:ln>
        </p:spPr>
      </p:pic>
      <p:sp>
        <p:nvSpPr>
          <p:cNvPr id="8" name="文本框 3082"/>
          <p:cNvSpPr txBox="1"/>
          <p:nvPr/>
        </p:nvSpPr>
        <p:spPr>
          <a:xfrm>
            <a:off x="2402229" y="433082"/>
            <a:ext cx="7586048" cy="1107996"/>
          </a:xfrm>
          <a:prstGeom prst="rect">
            <a:avLst/>
          </a:prstGeom>
          <a:noFill/>
          <a:ln w="9525">
            <a:noFill/>
          </a:ln>
        </p:spPr>
        <p:txBody>
          <a:bodyPr wrap="square">
            <a:spAutoFit/>
          </a:bodyPr>
          <a:lstStyle/>
          <a:p>
            <a:pPr algn="ctr" defTabSz="661751" fontAlgn="base">
              <a:spcBef>
                <a:spcPct val="0"/>
              </a:spcBef>
              <a:spcAft>
                <a:spcPct val="0"/>
              </a:spcAft>
            </a:pPr>
            <a:r>
              <a:rPr lang="en-US" sz="6600" b="1" i="1" dirty="0" err="1">
                <a:solidFill>
                  <a:srgbClr val="C00000"/>
                </a:solidFill>
                <a:latin typeface="Times New Roman" panose="02020603050405020304" pitchFamily="18" charset="0"/>
                <a:ea typeface="SimSun" panose="02010600030101010101" pitchFamily="2" charset="-122"/>
                <a:cs typeface="Times New Roman" panose="02020603050405020304" pitchFamily="18" charset="0"/>
              </a:rPr>
              <a:t>Định</a:t>
            </a:r>
            <a:r>
              <a:rPr lang="en-US" sz="6600" b="1" i="1"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 </a:t>
            </a:r>
            <a:r>
              <a:rPr lang="en-US" sz="6600" b="1" i="1" dirty="0" err="1">
                <a:solidFill>
                  <a:srgbClr val="C00000"/>
                </a:solidFill>
                <a:latin typeface="Times New Roman" panose="02020603050405020304" pitchFamily="18" charset="0"/>
                <a:ea typeface="SimSun" panose="02010600030101010101" pitchFamily="2" charset="-122"/>
                <a:cs typeface="Times New Roman" panose="02020603050405020304" pitchFamily="18" charset="0"/>
              </a:rPr>
              <a:t>hướng</a:t>
            </a:r>
            <a:r>
              <a:rPr lang="en-US" sz="6600" b="1" i="1"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 </a:t>
            </a:r>
          </a:p>
        </p:txBody>
      </p:sp>
      <p:sp>
        <p:nvSpPr>
          <p:cNvPr id="9" name="文本框 3082"/>
          <p:cNvSpPr txBox="1"/>
          <p:nvPr/>
        </p:nvSpPr>
        <p:spPr>
          <a:xfrm>
            <a:off x="845087" y="1396925"/>
            <a:ext cx="9893509" cy="4603376"/>
          </a:xfrm>
          <a:prstGeom prst="rect">
            <a:avLst/>
          </a:prstGeom>
          <a:noFill/>
          <a:ln w="9525">
            <a:noFill/>
          </a:ln>
        </p:spPr>
        <p:txBody>
          <a:bodyPr wrap="square">
            <a:spAutoFit/>
          </a:bodyPr>
          <a:lstStyle/>
          <a:p>
            <a:pPr algn="just" defTabSz="661751" fontAlgn="base">
              <a:spcBef>
                <a:spcPct val="0"/>
              </a:spcBef>
              <a:spcAft>
                <a:spcPct val="0"/>
              </a:spcAft>
            </a:pP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b.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Để</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kể</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lại</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một</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truyện</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cổ</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tích</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các</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em</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cần</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a:t>
            </a:r>
          </a:p>
          <a:p>
            <a:pPr marL="457200" indent="-457200" algn="just" defTabSz="661751" fontAlgn="base">
              <a:spcBef>
                <a:spcPct val="0"/>
              </a:spcBef>
              <a:spcAft>
                <a:spcPct val="0"/>
              </a:spcAft>
              <a:buFontTx/>
              <a:buChar char="-"/>
            </a:pP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Bám</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sát</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các</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sự</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kiện</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chính</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của</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truyện</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nhưng</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cũng</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có</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thể</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sáng</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tạo</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them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các</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chi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tiết</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hình</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ảnh</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kết</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thúc</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truyện</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a:t>
            </a:r>
          </a:p>
          <a:p>
            <a:pPr marL="457200" indent="-457200" algn="just" defTabSz="661751" fontAlgn="base">
              <a:spcBef>
                <a:spcPct val="0"/>
              </a:spcBef>
              <a:spcAft>
                <a:spcPct val="0"/>
              </a:spcAft>
              <a:buFontTx/>
              <a:buChar char="-"/>
            </a:pP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Phân</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biệt</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kể</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miệng</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văn</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nói</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với</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kể</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bằng</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viết</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văn</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viết</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chú</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ý</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cách</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kể</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giọng</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kể</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kết</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hợp</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với</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ngôn</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ngữ</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hình</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thể</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cử</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chỉ</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ánh</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mắt</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nét</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mặt</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phù</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hợp</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với</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nội</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dung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câu</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chuyện</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Trong</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trường</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hợp</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cần</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thiết</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người</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kể</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có</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thể</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sử</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dung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các</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thiết</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bị</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hỗ</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trợ</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tranh</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3257"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ảnh</a:t>
            </a:r>
            <a:r>
              <a:rPr lang="en-US" sz="3257"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video)</a:t>
            </a:r>
          </a:p>
        </p:txBody>
      </p:sp>
    </p:spTree>
    <p:extLst>
      <p:ext uri="{BB962C8B-B14F-4D97-AF65-F5344CB8AC3E}">
        <p14:creationId xmlns:p14="http://schemas.microsoft.com/office/powerpoint/2010/main" val="3615215170"/>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8134"/>
                                        </p:tgtEl>
                                        <p:attrNameLst>
                                          <p:attrName>style.visibility</p:attrName>
                                        </p:attrNameLst>
                                      </p:cBhvr>
                                      <p:to>
                                        <p:strVal val="visible"/>
                                      </p:to>
                                    </p:set>
                                    <p:animEffect transition="in" filter="fade">
                                      <p:cBhvr>
                                        <p:cTn id="7" dur="1000"/>
                                        <p:tgtEl>
                                          <p:spTgt spid="48134"/>
                                        </p:tgtEl>
                                      </p:cBhvr>
                                    </p:animEffect>
                                    <p:anim calcmode="lin" valueType="num">
                                      <p:cBhvr>
                                        <p:cTn id="8" dur="1000" fill="hold"/>
                                        <p:tgtEl>
                                          <p:spTgt spid="48134"/>
                                        </p:tgtEl>
                                        <p:attrNameLst>
                                          <p:attrName>ppt_x</p:attrName>
                                        </p:attrNameLst>
                                      </p:cBhvr>
                                      <p:tavLst>
                                        <p:tav tm="0">
                                          <p:val>
                                            <p:strVal val="#ppt_x"/>
                                          </p:val>
                                        </p:tav>
                                        <p:tav tm="100000">
                                          <p:val>
                                            <p:strVal val="#ppt_x"/>
                                          </p:val>
                                        </p:tav>
                                      </p:tavLst>
                                    </p:anim>
                                    <p:anim calcmode="lin" valueType="num">
                                      <p:cBhvr>
                                        <p:cTn id="9" dur="1000" fill="hold"/>
                                        <p:tgtEl>
                                          <p:spTgt spid="481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8133"/>
                                        </p:tgtEl>
                                        <p:attrNameLst>
                                          <p:attrName>style.visibility</p:attrName>
                                        </p:attrNameLst>
                                      </p:cBhvr>
                                      <p:to>
                                        <p:strVal val="visible"/>
                                      </p:to>
                                    </p:set>
                                    <p:animEffect transition="in" filter="fade">
                                      <p:cBhvr>
                                        <p:cTn id="13" dur="1000"/>
                                        <p:tgtEl>
                                          <p:spTgt spid="48133"/>
                                        </p:tgtEl>
                                      </p:cBhvr>
                                    </p:animEffect>
                                    <p:anim calcmode="lin" valueType="num">
                                      <p:cBhvr>
                                        <p:cTn id="14" dur="1000" fill="hold"/>
                                        <p:tgtEl>
                                          <p:spTgt spid="48133"/>
                                        </p:tgtEl>
                                        <p:attrNameLst>
                                          <p:attrName>ppt_x</p:attrName>
                                        </p:attrNameLst>
                                      </p:cBhvr>
                                      <p:tavLst>
                                        <p:tav tm="0">
                                          <p:val>
                                            <p:strVal val="#ppt_x"/>
                                          </p:val>
                                        </p:tav>
                                        <p:tav tm="100000">
                                          <p:val>
                                            <p:strVal val="#ppt_x"/>
                                          </p:val>
                                        </p:tav>
                                      </p:tavLst>
                                    </p:anim>
                                    <p:anim calcmode="lin" valueType="num">
                                      <p:cBhvr>
                                        <p:cTn id="15" dur="1000" fill="hold"/>
                                        <p:tgtEl>
                                          <p:spTgt spid="4813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2" fill="hold" nodeType="afterEffect">
                                  <p:stCondLst>
                                    <p:cond delay="0"/>
                                  </p:stCondLst>
                                  <p:childTnLst>
                                    <p:set>
                                      <p:cBhvr>
                                        <p:cTn id="18" dur="1" fill="hold">
                                          <p:stCondLst>
                                            <p:cond delay="0"/>
                                          </p:stCondLst>
                                        </p:cTn>
                                        <p:tgtEl>
                                          <p:spTgt spid="48135"/>
                                        </p:tgtEl>
                                        <p:attrNameLst>
                                          <p:attrName>style.visibility</p:attrName>
                                        </p:attrNameLst>
                                      </p:cBhvr>
                                      <p:to>
                                        <p:strVal val="visible"/>
                                      </p:to>
                                    </p:set>
                                    <p:anim calcmode="lin" valueType="num">
                                      <p:cBhvr additive="base">
                                        <p:cTn id="19" dur="500" fill="hold"/>
                                        <p:tgtEl>
                                          <p:spTgt spid="48135"/>
                                        </p:tgtEl>
                                        <p:attrNameLst>
                                          <p:attrName>ppt_x</p:attrName>
                                        </p:attrNameLst>
                                      </p:cBhvr>
                                      <p:tavLst>
                                        <p:tav tm="0">
                                          <p:val>
                                            <p:strVal val="1+#ppt_w/2"/>
                                          </p:val>
                                        </p:tav>
                                        <p:tav tm="100000">
                                          <p:val>
                                            <p:strVal val="#ppt_x"/>
                                          </p:val>
                                        </p:tav>
                                      </p:tavLst>
                                    </p:anim>
                                    <p:anim calcmode="lin" valueType="num">
                                      <p:cBhvr additive="base">
                                        <p:cTn id="20" dur="500" fill="hold"/>
                                        <p:tgtEl>
                                          <p:spTgt spid="48135"/>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9"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ppt_x</p:attrName>
                                        </p:attrNameLst>
                                      </p:cBhvr>
                                      <p:tavLst>
                                        <p:tav tm="0">
                                          <p:val>
                                            <p:strVal val="#ppt_x-.2"/>
                                          </p:val>
                                        </p:tav>
                                        <p:tav tm="100000">
                                          <p:val>
                                            <p:strVal val="#ppt_x"/>
                                          </p:val>
                                        </p:tav>
                                      </p:tavLst>
                                    </p:anim>
                                    <p:anim calcmode="lin" valueType="num">
                                      <p:cBhvr>
                                        <p:cTn id="2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
                                        </p:tgtEl>
                                      </p:cBhvr>
                                    </p:animEffect>
                                  </p:childTnLst>
                                </p:cTn>
                              </p:par>
                            </p:childTnLst>
                          </p:cTn>
                        </p:par>
                        <p:par>
                          <p:cTn id="27" fill="hold">
                            <p:stCondLst>
                              <p:cond delay="3500"/>
                            </p:stCondLst>
                            <p:childTnLst>
                              <p:par>
                                <p:cTn id="28" presetID="29"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ppt_x</p:attrName>
                                        </p:attrNameLst>
                                      </p:cBhvr>
                                      <p:tavLst>
                                        <p:tav tm="0">
                                          <p:val>
                                            <p:strVal val="#ppt_x-.2"/>
                                          </p:val>
                                        </p:tav>
                                        <p:tav tm="100000">
                                          <p:val>
                                            <p:strVal val="#ppt_x"/>
                                          </p:val>
                                        </p:tav>
                                      </p:tavLst>
                                    </p:anim>
                                    <p:anim calcmode="lin" valueType="num">
                                      <p:cBhvr>
                                        <p:cTn id="3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
                                        </p:tgtEl>
                                      </p:cBhvr>
                                    </p:animEffect>
                                  </p:childTnLst>
                                </p:cTn>
                              </p:par>
                              <p:par>
                                <p:cTn id="33" presetID="9" presetClass="entr" presetSubtype="0" fill="hold" grpId="1"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1"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heckerboard(across)">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2"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dissolv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9"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9" name="图片 2068" descr="2"/>
          <p:cNvPicPr>
            <a:picLocks noChangeAspect="1"/>
          </p:cNvPicPr>
          <p:nvPr/>
        </p:nvPicPr>
        <p:blipFill>
          <a:blip r:embed="rId3"/>
          <a:stretch>
            <a:fillRect/>
          </a:stretch>
        </p:blipFill>
        <p:spPr>
          <a:xfrm>
            <a:off x="988405" y="698553"/>
            <a:ext cx="9745277" cy="6104298"/>
          </a:xfrm>
          <a:prstGeom prst="rect">
            <a:avLst/>
          </a:prstGeom>
          <a:noFill/>
          <a:ln w="9525">
            <a:noFill/>
          </a:ln>
        </p:spPr>
      </p:pic>
      <p:pic>
        <p:nvPicPr>
          <p:cNvPr id="2071" name="图片 2070" descr="4"/>
          <p:cNvPicPr>
            <a:picLocks noChangeAspect="1"/>
          </p:cNvPicPr>
          <p:nvPr/>
        </p:nvPicPr>
        <p:blipFill>
          <a:blip r:embed="rId4"/>
          <a:stretch>
            <a:fillRect/>
          </a:stretch>
        </p:blipFill>
        <p:spPr>
          <a:xfrm>
            <a:off x="24447" y="3314681"/>
            <a:ext cx="12143107" cy="3543319"/>
          </a:xfrm>
          <a:prstGeom prst="rect">
            <a:avLst/>
          </a:prstGeom>
          <a:noFill/>
          <a:ln w="9525">
            <a:noFill/>
          </a:ln>
        </p:spPr>
      </p:pic>
      <p:sp>
        <p:nvSpPr>
          <p:cNvPr id="2056" name="文本框 2055"/>
          <p:cNvSpPr txBox="1"/>
          <p:nvPr/>
        </p:nvSpPr>
        <p:spPr>
          <a:xfrm>
            <a:off x="2436632" y="1344060"/>
            <a:ext cx="8766963" cy="1072473"/>
          </a:xfrm>
          <a:prstGeom prst="rect">
            <a:avLst/>
          </a:prstGeom>
          <a:noFill/>
          <a:ln w="9525">
            <a:noFill/>
          </a:ln>
        </p:spPr>
        <p:txBody>
          <a:bodyPr wrap="square">
            <a:spAutoFit/>
          </a:bodyPr>
          <a:lstStyle/>
          <a:p>
            <a:pPr defTabSz="1085915">
              <a:spcBef>
                <a:spcPct val="50000"/>
              </a:spcBef>
            </a:pPr>
            <a:r>
              <a:rPr lang="en-US" altLang="zh-CN" sz="6369" b="1" dirty="0" err="1">
                <a:solidFill>
                  <a:srgbClr val="FF0066"/>
                </a:solidFill>
                <a:latin typeface="Times New Roman" panose="02020603050405020304" pitchFamily="18" charset="0"/>
                <a:ea typeface="黑体" panose="02010609060101010101" pitchFamily="2" charset="-122"/>
                <a:cs typeface="Times New Roman" panose="02020603050405020304" pitchFamily="18" charset="0"/>
              </a:rPr>
              <a:t>Thực</a:t>
            </a:r>
            <a:r>
              <a:rPr lang="en-US" altLang="zh-CN" sz="6369" b="1" dirty="0">
                <a:solidFill>
                  <a:srgbClr val="FF0066"/>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6369" b="1" dirty="0" err="1">
                <a:solidFill>
                  <a:srgbClr val="FF0066"/>
                </a:solidFill>
                <a:latin typeface="Times New Roman" panose="02020603050405020304" pitchFamily="18" charset="0"/>
                <a:ea typeface="黑体" panose="02010609060101010101" pitchFamily="2" charset="-122"/>
                <a:cs typeface="Times New Roman" panose="02020603050405020304" pitchFamily="18" charset="0"/>
              </a:rPr>
              <a:t>hành</a:t>
            </a:r>
            <a:r>
              <a:rPr lang="en-US" altLang="zh-CN" sz="6369" b="1" dirty="0">
                <a:solidFill>
                  <a:srgbClr val="FF0066"/>
                </a:solidFill>
                <a:latin typeface="Times New Roman" panose="02020603050405020304" pitchFamily="18" charset="0"/>
                <a:ea typeface="黑体" panose="02010609060101010101" pitchFamily="2" charset="-122"/>
                <a:cs typeface="Times New Roman" panose="02020603050405020304" pitchFamily="18" charset="0"/>
              </a:rPr>
              <a:t> </a:t>
            </a:r>
          </a:p>
        </p:txBody>
      </p:sp>
      <p:sp>
        <p:nvSpPr>
          <p:cNvPr id="2055" name="文本框 2054"/>
          <p:cNvSpPr txBox="1"/>
          <p:nvPr/>
        </p:nvSpPr>
        <p:spPr>
          <a:xfrm>
            <a:off x="3125444" y="1254647"/>
            <a:ext cx="5626574" cy="448713"/>
          </a:xfrm>
          <a:prstGeom prst="rect">
            <a:avLst/>
          </a:prstGeom>
          <a:noFill/>
          <a:ln w="9525">
            <a:noFill/>
          </a:ln>
        </p:spPr>
        <p:txBody>
          <a:bodyPr wrap="square">
            <a:spAutoFit/>
          </a:bodyPr>
          <a:lstStyle/>
          <a:p>
            <a:pPr algn="ctr" defTabSz="1085915">
              <a:spcBef>
                <a:spcPct val="50000"/>
              </a:spcBef>
            </a:pPr>
            <a:endParaRPr lang="zh-CN" altLang="en-US" sz="2316" dirty="0">
              <a:latin typeface="Times New Roman" panose="02020603050405020304" pitchFamily="18" charset="0"/>
              <a:ea typeface="黑体" panose="02010609060101010101" pitchFamily="2" charset="-122"/>
              <a:cs typeface="Times New Roman" panose="02020603050405020304" pitchFamily="18" charset="0"/>
            </a:endParaRPr>
          </a:p>
        </p:txBody>
      </p:sp>
      <p:pic>
        <p:nvPicPr>
          <p:cNvPr id="2070" name="图片 2069" descr="3"/>
          <p:cNvPicPr>
            <a:picLocks noChangeAspect="1"/>
          </p:cNvPicPr>
          <p:nvPr/>
        </p:nvPicPr>
        <p:blipFill>
          <a:blip r:embed="rId5"/>
          <a:stretch>
            <a:fillRect/>
          </a:stretch>
        </p:blipFill>
        <p:spPr>
          <a:xfrm>
            <a:off x="1510021" y="2959660"/>
            <a:ext cx="9227106" cy="3544468"/>
          </a:xfrm>
          <a:prstGeom prst="rect">
            <a:avLst/>
          </a:prstGeom>
          <a:noFill/>
          <a:ln w="9525">
            <a:noFill/>
          </a:ln>
        </p:spPr>
      </p:pic>
    </p:spTree>
  </p:cSld>
  <p:clrMapOvr>
    <a:masterClrMapping/>
  </p:clrMapOvr>
  <p:transition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71"/>
                                        </p:tgtEl>
                                        <p:attrNameLst>
                                          <p:attrName>style.visibility</p:attrName>
                                        </p:attrNameLst>
                                      </p:cBhvr>
                                      <p:to>
                                        <p:strVal val="visible"/>
                                      </p:to>
                                    </p:set>
                                    <p:animEffect transition="in" filter="fade">
                                      <p:cBhvr>
                                        <p:cTn id="7" dur="1000"/>
                                        <p:tgtEl>
                                          <p:spTgt spid="2071"/>
                                        </p:tgtEl>
                                      </p:cBhvr>
                                    </p:animEffect>
                                    <p:anim calcmode="lin" valueType="num">
                                      <p:cBhvr>
                                        <p:cTn id="8" dur="1000" fill="hold"/>
                                        <p:tgtEl>
                                          <p:spTgt spid="2071"/>
                                        </p:tgtEl>
                                        <p:attrNameLst>
                                          <p:attrName>ppt_x</p:attrName>
                                        </p:attrNameLst>
                                      </p:cBhvr>
                                      <p:tavLst>
                                        <p:tav tm="0">
                                          <p:val>
                                            <p:strVal val="#ppt_x"/>
                                          </p:val>
                                        </p:tav>
                                        <p:tav tm="100000">
                                          <p:val>
                                            <p:strVal val="#ppt_x"/>
                                          </p:val>
                                        </p:tav>
                                      </p:tavLst>
                                    </p:anim>
                                    <p:anim calcmode="lin" valueType="num">
                                      <p:cBhvr>
                                        <p:cTn id="9" dur="1000" fill="hold"/>
                                        <p:tgtEl>
                                          <p:spTgt spid="207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070"/>
                                        </p:tgtEl>
                                        <p:attrNameLst>
                                          <p:attrName>style.visibility</p:attrName>
                                        </p:attrNameLst>
                                      </p:cBhvr>
                                      <p:to>
                                        <p:strVal val="visible"/>
                                      </p:to>
                                    </p:set>
                                    <p:animEffect transition="in" filter="fade">
                                      <p:cBhvr>
                                        <p:cTn id="13" dur="1000"/>
                                        <p:tgtEl>
                                          <p:spTgt spid="2070"/>
                                        </p:tgtEl>
                                      </p:cBhvr>
                                    </p:animEffect>
                                    <p:anim calcmode="lin" valueType="num">
                                      <p:cBhvr>
                                        <p:cTn id="14" dur="1000" fill="hold"/>
                                        <p:tgtEl>
                                          <p:spTgt spid="2070"/>
                                        </p:tgtEl>
                                        <p:attrNameLst>
                                          <p:attrName>ppt_x</p:attrName>
                                        </p:attrNameLst>
                                      </p:cBhvr>
                                      <p:tavLst>
                                        <p:tav tm="0">
                                          <p:val>
                                            <p:strVal val="#ppt_x"/>
                                          </p:val>
                                        </p:tav>
                                        <p:tav tm="100000">
                                          <p:val>
                                            <p:strVal val="#ppt_x"/>
                                          </p:val>
                                        </p:tav>
                                      </p:tavLst>
                                    </p:anim>
                                    <p:anim calcmode="lin" valueType="num">
                                      <p:cBhvr>
                                        <p:cTn id="15" dur="1000" fill="hold"/>
                                        <p:tgtEl>
                                          <p:spTgt spid="207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2056"/>
                                        </p:tgtEl>
                                        <p:attrNameLst>
                                          <p:attrName>style.visibility</p:attrName>
                                        </p:attrNameLst>
                                      </p:cBhvr>
                                      <p:to>
                                        <p:strVal val="visible"/>
                                      </p:to>
                                    </p:set>
                                    <p:anim calcmode="discrete" valueType="clr">
                                      <p:cBhvr override="childStyle">
                                        <p:cTn id="19" dur="500"/>
                                        <p:tgtEl>
                                          <p:spTgt spid="2056"/>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2056"/>
                                        </p:tgtEl>
                                        <p:attrNameLst>
                                          <p:attrName>fillcolor</p:attrName>
                                        </p:attrNameLst>
                                      </p:cBhvr>
                                      <p:tavLst>
                                        <p:tav tm="0">
                                          <p:val>
                                            <p:clrVal>
                                              <a:schemeClr val="accent2"/>
                                            </p:clrVal>
                                          </p:val>
                                        </p:tav>
                                        <p:tav tm="50000">
                                          <p:val>
                                            <p:clrVal>
                                              <a:schemeClr val="hlink"/>
                                            </p:clrVal>
                                          </p:val>
                                        </p:tav>
                                      </p:tavLst>
                                    </p:anim>
                                    <p:set>
                                      <p:cBhvr>
                                        <p:cTn id="21" dur="500"/>
                                        <p:tgtEl>
                                          <p:spTgt spid="2056"/>
                                        </p:tgtEl>
                                        <p:attrNameLst>
                                          <p:attrName>fill.type</p:attrName>
                                        </p:attrNameLst>
                                      </p:cBhvr>
                                      <p:to>
                                        <p:strVal val="solid"/>
                                      </p:to>
                                    </p:set>
                                  </p:childTnLst>
                                </p:cTn>
                              </p:par>
                            </p:childTnLst>
                          </p:cTn>
                        </p:par>
                        <p:par>
                          <p:cTn id="22" fill="hold">
                            <p:stCondLst>
                              <p:cond delay="4250"/>
                            </p:stCondLst>
                            <p:childTnLst>
                              <p:par>
                                <p:cTn id="23" presetID="27" presetClass="entr" presetSubtype="0" fill="hold" grpId="0" nodeType="afterEffect" nodePh="1">
                                  <p:stCondLst>
                                    <p:cond delay="0"/>
                                  </p:stCondLst>
                                  <p:endCondLst>
                                    <p:cond evt="begin" delay="0">
                                      <p:tn val="23"/>
                                    </p:cond>
                                  </p:endCondLst>
                                  <p:iterate type="lt">
                                    <p:tmPct val="50000"/>
                                  </p:iterate>
                                  <p:childTnLst>
                                    <p:set>
                                      <p:cBhvr>
                                        <p:cTn id="24" dur="1" fill="hold">
                                          <p:stCondLst>
                                            <p:cond delay="0"/>
                                          </p:stCondLst>
                                        </p:cTn>
                                        <p:tgtEl>
                                          <p:spTgt spid="2055"/>
                                        </p:tgtEl>
                                        <p:attrNameLst>
                                          <p:attrName>style.visibility</p:attrName>
                                        </p:attrNameLst>
                                      </p:cBhvr>
                                      <p:to>
                                        <p:strVal val="visible"/>
                                      </p:to>
                                    </p:set>
                                    <p:anim calcmode="discrete" valueType="clr">
                                      <p:cBhvr override="childStyle">
                                        <p:cTn id="25" dur="80"/>
                                        <p:tgtEl>
                                          <p:spTgt spid="205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055"/>
                                        </p:tgtEl>
                                        <p:attrNameLst>
                                          <p:attrName>fillcolor</p:attrName>
                                        </p:attrNameLst>
                                      </p:cBhvr>
                                      <p:tavLst>
                                        <p:tav tm="0">
                                          <p:val>
                                            <p:clrVal>
                                              <a:schemeClr val="accent2"/>
                                            </p:clrVal>
                                          </p:val>
                                        </p:tav>
                                        <p:tav tm="50000">
                                          <p:val>
                                            <p:clrVal>
                                              <a:schemeClr val="hlink"/>
                                            </p:clrVal>
                                          </p:val>
                                        </p:tav>
                                      </p:tavLst>
                                    </p:anim>
                                    <p:set>
                                      <p:cBhvr>
                                        <p:cTn id="27" dur="80"/>
                                        <p:tgtEl>
                                          <p:spTgt spid="2055"/>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1" nodeType="clickEffect">
                                  <p:stCondLst>
                                    <p:cond delay="0"/>
                                  </p:stCondLst>
                                  <p:iterate type="lt">
                                    <p:tmPct val="0"/>
                                  </p:iterate>
                                  <p:childTnLst>
                                    <p:set>
                                      <p:cBhvr>
                                        <p:cTn id="31" dur="1" fill="hold">
                                          <p:stCondLst>
                                            <p:cond delay="0"/>
                                          </p:stCondLst>
                                        </p:cTn>
                                        <p:tgtEl>
                                          <p:spTgt spid="2056"/>
                                        </p:tgtEl>
                                        <p:attrNameLst>
                                          <p:attrName>style.visibility</p:attrName>
                                        </p:attrNameLst>
                                      </p:cBhvr>
                                      <p:to>
                                        <p:strVal val="visible"/>
                                      </p:to>
                                    </p:set>
                                    <p:animEffect transition="in" filter="dissolve">
                                      <p:cBhvr>
                                        <p:cTn id="32"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P spid="2056" grpId="1"/>
      <p:bldP spid="20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2838" y="721447"/>
            <a:ext cx="11465305" cy="583688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61751" fontAlgn="base">
              <a:spcBef>
                <a:spcPct val="0"/>
              </a:spcBef>
              <a:spcAft>
                <a:spcPct val="0"/>
              </a:spcAft>
            </a:pPr>
            <a:endParaRPr lang="en-US" sz="2171">
              <a:solidFill>
                <a:srgbClr val="FFFFFF"/>
              </a:solidFill>
              <a:latin typeface="Arial"/>
              <a:ea typeface="宋体"/>
            </a:endParaRPr>
          </a:p>
        </p:txBody>
      </p:sp>
      <p:sp>
        <p:nvSpPr>
          <p:cNvPr id="8" name="文本框 3082"/>
          <p:cNvSpPr txBox="1"/>
          <p:nvPr/>
        </p:nvSpPr>
        <p:spPr>
          <a:xfrm>
            <a:off x="1082395" y="910252"/>
            <a:ext cx="7586048" cy="707886"/>
          </a:xfrm>
          <a:prstGeom prst="rect">
            <a:avLst/>
          </a:prstGeom>
          <a:noFill/>
          <a:ln w="9525">
            <a:noFill/>
          </a:ln>
        </p:spPr>
        <p:txBody>
          <a:bodyPr wrap="square">
            <a:spAutoFit/>
          </a:bodyPr>
          <a:lstStyle/>
          <a:p>
            <a:pPr defTabSz="661751" fontAlgn="base">
              <a:spcBef>
                <a:spcPct val="0"/>
              </a:spcBef>
              <a:spcAft>
                <a:spcPct val="0"/>
              </a:spcAft>
            </a:pPr>
            <a:r>
              <a:rPr lang="en-US" sz="4000" b="1" i="1"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Thực</a:t>
            </a:r>
            <a:r>
              <a:rPr lang="en-US" sz="4000" b="1" i="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hành</a:t>
            </a:r>
            <a:r>
              <a:rPr lang="en-US" sz="3257" i="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p>
        </p:txBody>
      </p:sp>
      <p:pic>
        <p:nvPicPr>
          <p:cNvPr id="11" name="图片 38918" descr="1-32"/>
          <p:cNvPicPr>
            <a:picLocks noChangeAspect="1"/>
          </p:cNvPicPr>
          <p:nvPr/>
        </p:nvPicPr>
        <p:blipFill>
          <a:blip r:embed="rId3"/>
          <a:stretch>
            <a:fillRect/>
          </a:stretch>
        </p:blipFill>
        <p:spPr>
          <a:xfrm>
            <a:off x="9645313" y="-477521"/>
            <a:ext cx="2814894" cy="4191319"/>
          </a:xfrm>
          <a:prstGeom prst="rect">
            <a:avLst/>
          </a:prstGeom>
          <a:noFill/>
          <a:ln w="9525">
            <a:noFill/>
          </a:ln>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5DCC35D-A3FA-3749-AE83-D2023ED78691}"/>
                  </a:ext>
                </a:extLst>
              </p14:cNvPr>
              <p14:cNvContentPartPr/>
              <p14:nvPr/>
            </p14:nvContentPartPr>
            <p14:xfrm>
              <a:off x="10796949" y="3771682"/>
              <a:ext cx="360" cy="360"/>
            </p14:xfrm>
          </p:contentPart>
        </mc:Choice>
        <mc:Fallback xmlns="">
          <p:pic>
            <p:nvPicPr>
              <p:cNvPr id="4" name="Ink 3">
                <a:extLst>
                  <a:ext uri="{FF2B5EF4-FFF2-40B4-BE49-F238E27FC236}">
                    <a16:creationId xmlns:a16="http://schemas.microsoft.com/office/drawing/2014/main" id="{25DCC35D-A3FA-3749-AE83-D2023ED78691}"/>
                  </a:ext>
                </a:extLst>
              </p:cNvPr>
              <p:cNvPicPr/>
              <p:nvPr/>
            </p:nvPicPr>
            <p:blipFill>
              <a:blip r:embed="rId5"/>
              <a:stretch>
                <a:fillRect/>
              </a:stretch>
            </p:blipFill>
            <p:spPr>
              <a:xfrm>
                <a:off x="10787949" y="376268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8B90AC07-5995-B641-AFAB-891735F6C899}"/>
                  </a:ext>
                </a:extLst>
              </p14:cNvPr>
              <p14:cNvContentPartPr/>
              <p14:nvPr/>
            </p14:nvContentPartPr>
            <p14:xfrm>
              <a:off x="6120189" y="1481722"/>
              <a:ext cx="360" cy="360"/>
            </p14:xfrm>
          </p:contentPart>
        </mc:Choice>
        <mc:Fallback xmlns="">
          <p:pic>
            <p:nvPicPr>
              <p:cNvPr id="5" name="Ink 4">
                <a:extLst>
                  <a:ext uri="{FF2B5EF4-FFF2-40B4-BE49-F238E27FC236}">
                    <a16:creationId xmlns:a16="http://schemas.microsoft.com/office/drawing/2014/main" id="{8B90AC07-5995-B641-AFAB-891735F6C899}"/>
                  </a:ext>
                </a:extLst>
              </p:cNvPr>
              <p:cNvPicPr/>
              <p:nvPr/>
            </p:nvPicPr>
            <p:blipFill>
              <a:blip r:embed="rId5"/>
              <a:stretch>
                <a:fillRect/>
              </a:stretch>
            </p:blipFill>
            <p:spPr>
              <a:xfrm>
                <a:off x="6111189" y="147272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D24E2CF5-E76B-0443-8BE0-1CB9FA1CC396}"/>
                  </a:ext>
                </a:extLst>
              </p14:cNvPr>
              <p14:cNvContentPartPr/>
              <p14:nvPr/>
            </p14:nvContentPartPr>
            <p14:xfrm>
              <a:off x="5975829" y="2107042"/>
              <a:ext cx="360" cy="360"/>
            </p14:xfrm>
          </p:contentPart>
        </mc:Choice>
        <mc:Fallback xmlns="">
          <p:pic>
            <p:nvPicPr>
              <p:cNvPr id="6" name="Ink 5">
                <a:extLst>
                  <a:ext uri="{FF2B5EF4-FFF2-40B4-BE49-F238E27FC236}">
                    <a16:creationId xmlns:a16="http://schemas.microsoft.com/office/drawing/2014/main" id="{D24E2CF5-E76B-0443-8BE0-1CB9FA1CC396}"/>
                  </a:ext>
                </a:extLst>
              </p:cNvPr>
              <p:cNvPicPr/>
              <p:nvPr/>
            </p:nvPicPr>
            <p:blipFill>
              <a:blip r:embed="rId5"/>
              <a:stretch>
                <a:fillRect/>
              </a:stretch>
            </p:blipFill>
            <p:spPr>
              <a:xfrm>
                <a:off x="5966829" y="2098402"/>
                <a:ext cx="18000" cy="18000"/>
              </a:xfrm>
              <a:prstGeom prst="rect">
                <a:avLst/>
              </a:prstGeom>
            </p:spPr>
          </p:pic>
        </mc:Fallback>
      </mc:AlternateContent>
      <p:graphicFrame>
        <p:nvGraphicFramePr>
          <p:cNvPr id="7" name="Diagram 6">
            <a:extLst>
              <a:ext uri="{FF2B5EF4-FFF2-40B4-BE49-F238E27FC236}">
                <a16:creationId xmlns:a16="http://schemas.microsoft.com/office/drawing/2014/main" id="{8E5CE712-6525-BC49-8861-9FD04B1D72AF}"/>
              </a:ext>
            </a:extLst>
          </p:cNvPr>
          <p:cNvGraphicFramePr/>
          <p:nvPr>
            <p:extLst>
              <p:ext uri="{D42A27DB-BD31-4B8C-83A1-F6EECF244321}">
                <p14:modId xmlns:p14="http://schemas.microsoft.com/office/powerpoint/2010/main" val="745793335"/>
              </p:ext>
            </p:extLst>
          </p:nvPr>
        </p:nvGraphicFramePr>
        <p:xfrm>
          <a:off x="789656" y="0"/>
          <a:ext cx="10351667" cy="69003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045FA971-61A9-0140-BBFD-B26FF692F0AD}"/>
                  </a:ext>
                </a:extLst>
              </p14:cNvPr>
              <p14:cNvContentPartPr/>
              <p14:nvPr/>
            </p14:nvContentPartPr>
            <p14:xfrm>
              <a:off x="6795549" y="1661722"/>
              <a:ext cx="360" cy="360"/>
            </p14:xfrm>
          </p:contentPart>
        </mc:Choice>
        <mc:Fallback xmlns="">
          <p:pic>
            <p:nvPicPr>
              <p:cNvPr id="12" name="Ink 11">
                <a:extLst>
                  <a:ext uri="{FF2B5EF4-FFF2-40B4-BE49-F238E27FC236}">
                    <a16:creationId xmlns:a16="http://schemas.microsoft.com/office/drawing/2014/main" id="{045FA971-61A9-0140-BBFD-B26FF692F0AD}"/>
                  </a:ext>
                </a:extLst>
              </p:cNvPr>
              <p:cNvPicPr/>
              <p:nvPr/>
            </p:nvPicPr>
            <p:blipFill>
              <a:blip r:embed="rId5"/>
              <a:stretch>
                <a:fillRect/>
              </a:stretch>
            </p:blipFill>
            <p:spPr>
              <a:xfrm>
                <a:off x="6786909" y="165308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A7817CC5-AD62-E541-95FF-29BFE82CD8C1}"/>
                  </a:ext>
                </a:extLst>
              </p14:cNvPr>
              <p14:cNvContentPartPr/>
              <p14:nvPr/>
            </p14:nvContentPartPr>
            <p14:xfrm>
              <a:off x="7079229" y="1361842"/>
              <a:ext cx="360" cy="360"/>
            </p14:xfrm>
          </p:contentPart>
        </mc:Choice>
        <mc:Fallback xmlns="">
          <p:pic>
            <p:nvPicPr>
              <p:cNvPr id="13" name="Ink 12">
                <a:extLst>
                  <a:ext uri="{FF2B5EF4-FFF2-40B4-BE49-F238E27FC236}">
                    <a16:creationId xmlns:a16="http://schemas.microsoft.com/office/drawing/2014/main" id="{A7817CC5-AD62-E541-95FF-29BFE82CD8C1}"/>
                  </a:ext>
                </a:extLst>
              </p:cNvPr>
              <p:cNvPicPr/>
              <p:nvPr/>
            </p:nvPicPr>
            <p:blipFill>
              <a:blip r:embed="rId5"/>
              <a:stretch>
                <a:fillRect/>
              </a:stretch>
            </p:blipFill>
            <p:spPr>
              <a:xfrm>
                <a:off x="7070589" y="135284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620AFD23-3D8C-3644-B925-6B889742FD90}"/>
                  </a:ext>
                </a:extLst>
              </p14:cNvPr>
              <p14:cNvContentPartPr/>
              <p14:nvPr/>
            </p14:nvContentPartPr>
            <p14:xfrm>
              <a:off x="8310789" y="4726762"/>
              <a:ext cx="360" cy="360"/>
            </p14:xfrm>
          </p:contentPart>
        </mc:Choice>
        <mc:Fallback xmlns="">
          <p:pic>
            <p:nvPicPr>
              <p:cNvPr id="14" name="Ink 13">
                <a:extLst>
                  <a:ext uri="{FF2B5EF4-FFF2-40B4-BE49-F238E27FC236}">
                    <a16:creationId xmlns:a16="http://schemas.microsoft.com/office/drawing/2014/main" id="{620AFD23-3D8C-3644-B925-6B889742FD90}"/>
                  </a:ext>
                </a:extLst>
              </p:cNvPr>
              <p:cNvPicPr/>
              <p:nvPr/>
            </p:nvPicPr>
            <p:blipFill>
              <a:blip r:embed="rId5"/>
              <a:stretch>
                <a:fillRect/>
              </a:stretch>
            </p:blipFill>
            <p:spPr>
              <a:xfrm>
                <a:off x="8302149" y="4718122"/>
                <a:ext cx="18000" cy="18000"/>
              </a:xfrm>
              <a:prstGeom prst="rect">
                <a:avLst/>
              </a:prstGeom>
            </p:spPr>
          </p:pic>
        </mc:Fallback>
      </mc:AlternateContent>
      <p:grpSp>
        <p:nvGrpSpPr>
          <p:cNvPr id="18" name="Group 17">
            <a:extLst>
              <a:ext uri="{FF2B5EF4-FFF2-40B4-BE49-F238E27FC236}">
                <a16:creationId xmlns:a16="http://schemas.microsoft.com/office/drawing/2014/main" id="{C5CB4C73-BE89-E44D-959F-D1895CBAF5D1}"/>
              </a:ext>
            </a:extLst>
          </p:cNvPr>
          <p:cNvGrpSpPr/>
          <p:nvPr/>
        </p:nvGrpSpPr>
        <p:grpSpPr>
          <a:xfrm>
            <a:off x="6229989" y="1839202"/>
            <a:ext cx="360" cy="360"/>
            <a:chOff x="6229989" y="1839202"/>
            <a:chExt cx="360" cy="360"/>
          </a:xfrm>
        </p:grpSpPr>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A902A652-146B-E147-8254-3E6B57E973E9}"/>
                    </a:ext>
                  </a:extLst>
                </p14:cNvPr>
                <p14:cNvContentPartPr/>
                <p14:nvPr/>
              </p14:nvContentPartPr>
              <p14:xfrm>
                <a:off x="6229989" y="1839202"/>
                <a:ext cx="360" cy="360"/>
              </p14:xfrm>
            </p:contentPart>
          </mc:Choice>
          <mc:Fallback xmlns="">
            <p:pic>
              <p:nvPicPr>
                <p:cNvPr id="15" name="Ink 14">
                  <a:extLst>
                    <a:ext uri="{FF2B5EF4-FFF2-40B4-BE49-F238E27FC236}">
                      <a16:creationId xmlns:a16="http://schemas.microsoft.com/office/drawing/2014/main" id="{A902A652-146B-E147-8254-3E6B57E973E9}"/>
                    </a:ext>
                  </a:extLst>
                </p:cNvPr>
                <p:cNvPicPr/>
                <p:nvPr/>
              </p:nvPicPr>
              <p:blipFill>
                <a:blip r:embed="rId5"/>
                <a:stretch>
                  <a:fillRect/>
                </a:stretch>
              </p:blipFill>
              <p:spPr>
                <a:xfrm>
                  <a:off x="6220989" y="183056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58CDB7F4-E8C1-A643-B610-51DC66151912}"/>
                    </a:ext>
                  </a:extLst>
                </p14:cNvPr>
                <p14:cNvContentPartPr/>
                <p14:nvPr/>
              </p14:nvContentPartPr>
              <p14:xfrm>
                <a:off x="6229989" y="1839202"/>
                <a:ext cx="360" cy="360"/>
              </p14:xfrm>
            </p:contentPart>
          </mc:Choice>
          <mc:Fallback xmlns="">
            <p:pic>
              <p:nvPicPr>
                <p:cNvPr id="16" name="Ink 15">
                  <a:extLst>
                    <a:ext uri="{FF2B5EF4-FFF2-40B4-BE49-F238E27FC236}">
                      <a16:creationId xmlns:a16="http://schemas.microsoft.com/office/drawing/2014/main" id="{58CDB7F4-E8C1-A643-B610-51DC66151912}"/>
                    </a:ext>
                  </a:extLst>
                </p:cNvPr>
                <p:cNvPicPr/>
                <p:nvPr/>
              </p:nvPicPr>
              <p:blipFill>
                <a:blip r:embed="rId5"/>
                <a:stretch>
                  <a:fillRect/>
                </a:stretch>
              </p:blipFill>
              <p:spPr>
                <a:xfrm>
                  <a:off x="6220989" y="183056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0A39B4FC-EC0F-3F45-910C-E3CEB1B171DB}"/>
                    </a:ext>
                  </a:extLst>
                </p14:cNvPr>
                <p14:cNvContentPartPr/>
                <p14:nvPr/>
              </p14:nvContentPartPr>
              <p14:xfrm>
                <a:off x="6229989" y="1839202"/>
                <a:ext cx="360" cy="360"/>
              </p14:xfrm>
            </p:contentPart>
          </mc:Choice>
          <mc:Fallback xmlns="">
            <p:pic>
              <p:nvPicPr>
                <p:cNvPr id="17" name="Ink 16">
                  <a:extLst>
                    <a:ext uri="{FF2B5EF4-FFF2-40B4-BE49-F238E27FC236}">
                      <a16:creationId xmlns:a16="http://schemas.microsoft.com/office/drawing/2014/main" id="{0A39B4FC-EC0F-3F45-910C-E3CEB1B171DB}"/>
                    </a:ext>
                  </a:extLst>
                </p:cNvPr>
                <p:cNvPicPr/>
                <p:nvPr/>
              </p:nvPicPr>
              <p:blipFill>
                <a:blip r:embed="rId5"/>
                <a:stretch>
                  <a:fillRect/>
                </a:stretch>
              </p:blipFill>
              <p:spPr>
                <a:xfrm>
                  <a:off x="6220989" y="1830562"/>
                  <a:ext cx="18000" cy="18000"/>
                </a:xfrm>
                <a:prstGeom prst="rect">
                  <a:avLst/>
                </a:prstGeom>
              </p:spPr>
            </p:pic>
          </mc:Fallback>
        </mc:AlternateContent>
      </p:gr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7" grpId="0">
        <p:bldAsOne/>
      </p:bldGraphic>
      <p:bldGraphic spid="7" grpId="1">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727596" y="197617"/>
            <a:ext cx="10840213" cy="6535149"/>
          </a:xfrm>
          <a:prstGeom prst="rect">
            <a:avLst/>
          </a:prstGeom>
          <a:noFill/>
          <a:ln w="9525">
            <a:noFill/>
          </a:ln>
        </p:spPr>
      </p:pic>
      <p:pic>
        <p:nvPicPr>
          <p:cNvPr id="3078" name="图片 3077" descr="7"/>
          <p:cNvPicPr>
            <a:picLocks noChangeAspect="1"/>
          </p:cNvPicPr>
          <p:nvPr/>
        </p:nvPicPr>
        <p:blipFill>
          <a:blip r:embed="rId4"/>
          <a:stretch>
            <a:fillRect/>
          </a:stretch>
        </p:blipFill>
        <p:spPr>
          <a:xfrm>
            <a:off x="10030551" y="1064745"/>
            <a:ext cx="1060468" cy="1529234"/>
          </a:xfrm>
          <a:prstGeom prst="rect">
            <a:avLst/>
          </a:prstGeom>
          <a:noFill/>
          <a:ln w="9525">
            <a:noFill/>
          </a:ln>
        </p:spPr>
      </p:pic>
      <p:pic>
        <p:nvPicPr>
          <p:cNvPr id="3080" name="图片 3079" descr="8"/>
          <p:cNvPicPr>
            <a:picLocks noChangeAspect="1"/>
          </p:cNvPicPr>
          <p:nvPr/>
        </p:nvPicPr>
        <p:blipFill>
          <a:blip r:embed="rId5"/>
          <a:stretch>
            <a:fillRect/>
          </a:stretch>
        </p:blipFill>
        <p:spPr>
          <a:xfrm>
            <a:off x="1583891" y="1541671"/>
            <a:ext cx="7006870" cy="2032485"/>
          </a:xfrm>
          <a:prstGeom prst="rect">
            <a:avLst/>
          </a:prstGeom>
          <a:noFill/>
          <a:ln w="9525">
            <a:noFill/>
          </a:ln>
        </p:spPr>
      </p:pic>
      <p:pic>
        <p:nvPicPr>
          <p:cNvPr id="3081" name="图片 3080" descr="9"/>
          <p:cNvPicPr>
            <a:picLocks noChangeAspect="1"/>
          </p:cNvPicPr>
          <p:nvPr/>
        </p:nvPicPr>
        <p:blipFill>
          <a:blip r:embed="rId6"/>
          <a:stretch>
            <a:fillRect/>
          </a:stretch>
        </p:blipFill>
        <p:spPr>
          <a:xfrm>
            <a:off x="2315358" y="3429000"/>
            <a:ext cx="7420232" cy="2915573"/>
          </a:xfrm>
          <a:prstGeom prst="rect">
            <a:avLst/>
          </a:prstGeom>
          <a:noFill/>
          <a:ln w="9525">
            <a:noFill/>
          </a:ln>
        </p:spPr>
      </p:pic>
      <p:pic>
        <p:nvPicPr>
          <p:cNvPr id="3077" name="图片 3076" descr="6"/>
          <p:cNvPicPr>
            <a:picLocks noChangeAspect="1"/>
          </p:cNvPicPr>
          <p:nvPr/>
        </p:nvPicPr>
        <p:blipFill>
          <a:blip r:embed="rId7"/>
          <a:stretch>
            <a:fillRect/>
          </a:stretch>
        </p:blipFill>
        <p:spPr>
          <a:xfrm>
            <a:off x="7513359" y="3945286"/>
            <a:ext cx="4815958" cy="2959950"/>
          </a:xfrm>
          <a:prstGeom prst="rect">
            <a:avLst/>
          </a:prstGeom>
          <a:noFill/>
          <a:ln w="9525">
            <a:noFill/>
          </a:ln>
        </p:spPr>
      </p:pic>
      <p:sp>
        <p:nvSpPr>
          <p:cNvPr id="3083" name="文本框 3082"/>
          <p:cNvSpPr txBox="1"/>
          <p:nvPr/>
        </p:nvSpPr>
        <p:spPr>
          <a:xfrm>
            <a:off x="2483800" y="2043566"/>
            <a:ext cx="6133021" cy="707886"/>
          </a:xfrm>
          <a:prstGeom prst="rect">
            <a:avLst/>
          </a:prstGeom>
          <a:noFill/>
          <a:ln w="9525">
            <a:noFill/>
          </a:ln>
        </p:spPr>
        <p:txBody>
          <a:bodyPr wrap="square">
            <a:spAutoFit/>
          </a:bodyPr>
          <a:lstStyle/>
          <a:p>
            <a:pPr defTabSz="1085915">
              <a:spcBef>
                <a:spcPct val="50000"/>
              </a:spcBef>
            </a:pPr>
            <a:r>
              <a:rPr lang="en-US" altLang="zh-CN" sz="4000" dirty="0" err="1">
                <a:solidFill>
                  <a:srgbClr val="002060"/>
                </a:solidFill>
                <a:latin typeface="Times New Roman" panose="02020603050405020304" pitchFamily="18" charset="0"/>
                <a:ea typeface="黑体" panose="02010609060101010101" pitchFamily="2" charset="-122"/>
                <a:cs typeface="Times New Roman" panose="02020603050405020304" pitchFamily="18" charset="0"/>
              </a:rPr>
              <a:t>Đọc</a:t>
            </a:r>
            <a:r>
              <a:rPr lang="en-US" altLang="zh-CN" sz="40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002060"/>
                </a:solidFill>
                <a:latin typeface="Times New Roman" panose="02020603050405020304" pitchFamily="18" charset="0"/>
                <a:ea typeface="黑体" panose="02010609060101010101" pitchFamily="2" charset="-122"/>
                <a:cs typeface="Times New Roman" panose="02020603050405020304" pitchFamily="18" charset="0"/>
              </a:rPr>
              <a:t>lại</a:t>
            </a:r>
            <a:r>
              <a:rPr lang="en-US" altLang="zh-CN" sz="40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002060"/>
                </a:solidFill>
                <a:latin typeface="Times New Roman" panose="02020603050405020304" pitchFamily="18" charset="0"/>
                <a:ea typeface="黑体" panose="02010609060101010101" pitchFamily="2" charset="-122"/>
                <a:cs typeface="Times New Roman" panose="02020603050405020304" pitchFamily="18" charset="0"/>
              </a:rPr>
              <a:t>truyện</a:t>
            </a:r>
            <a:endParaRPr lang="zh-CN" altLang="en-US" sz="40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3084" name="文本框 3083"/>
          <p:cNvSpPr txBox="1"/>
          <p:nvPr/>
        </p:nvSpPr>
        <p:spPr>
          <a:xfrm rot="5400000">
            <a:off x="4485959" y="-1421865"/>
            <a:ext cx="986552" cy="5211502"/>
          </a:xfrm>
          <a:prstGeom prst="rect">
            <a:avLst/>
          </a:prstGeom>
          <a:noFill/>
          <a:ln w="9525">
            <a:noFill/>
          </a:ln>
        </p:spPr>
        <p:txBody>
          <a:bodyPr vert="vert270" wrap="square">
            <a:spAutoFit/>
          </a:bodyPr>
          <a:lstStyle/>
          <a:p>
            <a:pPr algn="ctr" defTabSz="1085915">
              <a:spcBef>
                <a:spcPct val="50000"/>
              </a:spcBef>
            </a:pPr>
            <a:r>
              <a:rPr lang="en-US" altLang="zh-CN" sz="5211"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1. </a:t>
            </a:r>
            <a:r>
              <a:rPr lang="en-US" altLang="zh-CN" sz="5211" b="1" dirty="0" err="1">
                <a:solidFill>
                  <a:srgbClr val="C00000"/>
                </a:solidFill>
                <a:latin typeface="Times New Roman" panose="02020603050405020304" pitchFamily="18" charset="0"/>
                <a:ea typeface="黑体" panose="02010609060101010101" pitchFamily="2" charset="-122"/>
                <a:cs typeface="Times New Roman" panose="02020603050405020304" pitchFamily="18" charset="0"/>
              </a:rPr>
              <a:t>Chuẩn</a:t>
            </a:r>
            <a:r>
              <a:rPr lang="en-US" altLang="zh-CN" sz="5211"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5211" b="1" dirty="0" err="1">
                <a:solidFill>
                  <a:srgbClr val="C00000"/>
                </a:solidFill>
                <a:latin typeface="Times New Roman" panose="02020603050405020304" pitchFamily="18" charset="0"/>
                <a:ea typeface="黑体" panose="02010609060101010101" pitchFamily="2" charset="-122"/>
                <a:cs typeface="Times New Roman" panose="02020603050405020304" pitchFamily="18" charset="0"/>
              </a:rPr>
              <a:t>bị</a:t>
            </a:r>
            <a:endParaRPr lang="zh-CN" altLang="en-US" sz="5211"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14" name="文本框 3082"/>
          <p:cNvSpPr txBox="1"/>
          <p:nvPr/>
        </p:nvSpPr>
        <p:spPr>
          <a:xfrm>
            <a:off x="2578060" y="3992890"/>
            <a:ext cx="7157530" cy="1323439"/>
          </a:xfrm>
          <a:prstGeom prst="rect">
            <a:avLst/>
          </a:prstGeom>
          <a:noFill/>
          <a:ln w="9525">
            <a:noFill/>
          </a:ln>
        </p:spPr>
        <p:txBody>
          <a:bodyPr wrap="square">
            <a:spAutoFit/>
          </a:bodyPr>
          <a:lstStyle/>
          <a:p>
            <a:pPr defTabSz="1085915">
              <a:spcBef>
                <a:spcPct val="50000"/>
              </a:spcBef>
            </a:pPr>
            <a:r>
              <a:rPr lang="en-US" altLang="zh-CN" sz="4000" dirty="0" err="1">
                <a:solidFill>
                  <a:srgbClr val="002060"/>
                </a:solidFill>
                <a:latin typeface="Times New Roman" panose="02020603050405020304" pitchFamily="18" charset="0"/>
                <a:ea typeface="黑体" panose="02010609060101010101" pitchFamily="2" charset="-122"/>
                <a:cs typeface="Times New Roman" panose="02020603050405020304" pitchFamily="18" charset="0"/>
              </a:rPr>
              <a:t>Sắp</a:t>
            </a:r>
            <a:r>
              <a:rPr lang="en-US" altLang="zh-CN" sz="40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002060"/>
                </a:solidFill>
                <a:latin typeface="Times New Roman" panose="02020603050405020304" pitchFamily="18" charset="0"/>
                <a:ea typeface="黑体" panose="02010609060101010101" pitchFamily="2" charset="-122"/>
                <a:cs typeface="Times New Roman" panose="02020603050405020304" pitchFamily="18" charset="0"/>
              </a:rPr>
              <a:t>xếp</a:t>
            </a:r>
            <a:r>
              <a:rPr lang="en-US" altLang="zh-CN" sz="40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002060"/>
                </a:solidFill>
                <a:latin typeface="Times New Roman" panose="02020603050405020304" pitchFamily="18" charset="0"/>
                <a:ea typeface="黑体" panose="02010609060101010101" pitchFamily="2" charset="-122"/>
                <a:cs typeface="Times New Roman" panose="02020603050405020304" pitchFamily="18" charset="0"/>
              </a:rPr>
              <a:t>tranh</a:t>
            </a:r>
            <a:r>
              <a:rPr lang="en-US" altLang="zh-CN" sz="40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002060"/>
                </a:solidFill>
                <a:latin typeface="Times New Roman" panose="02020603050405020304" pitchFamily="18" charset="0"/>
                <a:ea typeface="黑体" panose="02010609060101010101" pitchFamily="2" charset="-122"/>
                <a:cs typeface="Times New Roman" panose="02020603050405020304" pitchFamily="18" charset="0"/>
              </a:rPr>
              <a:t>ảnh</a:t>
            </a:r>
            <a:r>
              <a:rPr lang="en-US" altLang="zh-CN" sz="40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002060"/>
                </a:solidFill>
                <a:latin typeface="Times New Roman" panose="02020603050405020304" pitchFamily="18" charset="0"/>
                <a:ea typeface="黑体" panose="02010609060101010101" pitchFamily="2" charset="-122"/>
                <a:cs typeface="Times New Roman" panose="02020603050405020304" pitchFamily="18" charset="0"/>
              </a:rPr>
              <a:t>hoặc</a:t>
            </a:r>
            <a:r>
              <a:rPr lang="en-US" altLang="zh-CN" sz="40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002060"/>
                </a:solidFill>
                <a:latin typeface="Times New Roman" panose="02020603050405020304" pitchFamily="18" charset="0"/>
                <a:ea typeface="黑体" panose="02010609060101010101" pitchFamily="2" charset="-122"/>
                <a:cs typeface="Times New Roman" panose="02020603050405020304" pitchFamily="18" charset="0"/>
              </a:rPr>
              <a:t>các</a:t>
            </a:r>
            <a:r>
              <a:rPr lang="en-US" altLang="zh-CN" sz="40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002060"/>
                </a:solidFill>
                <a:latin typeface="Times New Roman" panose="02020603050405020304" pitchFamily="18" charset="0"/>
                <a:ea typeface="黑体" panose="02010609060101010101" pitchFamily="2" charset="-122"/>
                <a:cs typeface="Times New Roman" panose="02020603050405020304" pitchFamily="18" charset="0"/>
              </a:rPr>
              <a:t>phương</a:t>
            </a:r>
            <a:r>
              <a:rPr lang="en-US" altLang="zh-CN" sz="40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002060"/>
                </a:solidFill>
                <a:latin typeface="Times New Roman" panose="02020603050405020304" pitchFamily="18" charset="0"/>
                <a:ea typeface="黑体" panose="02010609060101010101" pitchFamily="2" charset="-122"/>
                <a:cs typeface="Times New Roman" panose="02020603050405020304" pitchFamily="18" charset="0"/>
              </a:rPr>
              <a:t>tiện</a:t>
            </a:r>
            <a:r>
              <a:rPr lang="en-US" altLang="zh-CN" sz="40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002060"/>
                </a:solidFill>
                <a:latin typeface="Times New Roman" panose="02020603050405020304" pitchFamily="18" charset="0"/>
                <a:ea typeface="黑体" panose="02010609060101010101" pitchFamily="2" charset="-122"/>
                <a:cs typeface="Times New Roman" panose="02020603050405020304" pitchFamily="18" charset="0"/>
              </a:rPr>
              <a:t>hỗ</a:t>
            </a:r>
            <a:r>
              <a:rPr lang="en-US" altLang="zh-CN" sz="40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002060"/>
                </a:solidFill>
                <a:latin typeface="Times New Roman" panose="02020603050405020304" pitchFamily="18" charset="0"/>
                <a:ea typeface="黑体" panose="02010609060101010101" pitchFamily="2" charset="-122"/>
                <a:cs typeface="Times New Roman" panose="02020603050405020304" pitchFamily="18" charset="0"/>
              </a:rPr>
              <a:t>trợ</a:t>
            </a:r>
            <a:r>
              <a:rPr lang="en-US" altLang="zh-CN" sz="40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002060"/>
                </a:solidFill>
                <a:latin typeface="Times New Roman" panose="02020603050405020304" pitchFamily="18" charset="0"/>
                <a:ea typeface="黑体" panose="02010609060101010101" pitchFamily="2" charset="-122"/>
                <a:cs typeface="Times New Roman" panose="02020603050405020304" pitchFamily="18" charset="0"/>
              </a:rPr>
              <a:t>khác</a:t>
            </a:r>
            <a:r>
              <a:rPr lang="en-US" altLang="zh-CN" sz="40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002060"/>
                </a:solidFill>
                <a:latin typeface="Times New Roman" panose="02020603050405020304" pitchFamily="18" charset="0"/>
                <a:ea typeface="黑体" panose="02010609060101010101" pitchFamily="2" charset="-122"/>
                <a:cs typeface="Times New Roman" panose="02020603050405020304" pitchFamily="18" charset="0"/>
              </a:rPr>
              <a:t>nếu</a:t>
            </a:r>
            <a:r>
              <a:rPr lang="en-US" altLang="zh-CN" sz="40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002060"/>
                </a:solidFill>
                <a:latin typeface="Times New Roman" panose="02020603050405020304" pitchFamily="18" charset="0"/>
                <a:ea typeface="黑体" panose="02010609060101010101" pitchFamily="2" charset="-122"/>
                <a:cs typeface="Times New Roman" panose="02020603050405020304" pitchFamily="18" charset="0"/>
              </a:rPr>
              <a:t>có</a:t>
            </a:r>
            <a:r>
              <a:rPr lang="en-US" altLang="zh-CN" sz="36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rPr>
              <a:t>)</a:t>
            </a:r>
            <a:endParaRPr lang="zh-CN" altLang="en-US" sz="36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endParaRPr>
          </a:p>
        </p:txBody>
      </p:sp>
    </p:spTree>
    <p:extLst>
      <p:ext uri="{BB962C8B-B14F-4D97-AF65-F5344CB8AC3E}">
        <p14:creationId xmlns:p14="http://schemas.microsoft.com/office/powerpoint/2010/main" val="2842697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077"/>
                                        </p:tgtEl>
                                        <p:attrNameLst>
                                          <p:attrName>style.visibility</p:attrName>
                                        </p:attrNameLst>
                                      </p:cBhvr>
                                      <p:to>
                                        <p:strVal val="visible"/>
                                      </p:to>
                                    </p:set>
                                    <p:anim calcmode="lin" valueType="num">
                                      <p:cBhvr additive="base">
                                        <p:cTn id="12" dur="500" fill="hold"/>
                                        <p:tgtEl>
                                          <p:spTgt spid="3077"/>
                                        </p:tgtEl>
                                        <p:attrNameLst>
                                          <p:attrName>ppt_x</p:attrName>
                                        </p:attrNameLst>
                                      </p:cBhvr>
                                      <p:tavLst>
                                        <p:tav tm="0">
                                          <p:val>
                                            <p:strVal val="#ppt_x"/>
                                          </p:val>
                                        </p:tav>
                                        <p:tav tm="100000">
                                          <p:val>
                                            <p:strVal val="#ppt_x"/>
                                          </p:val>
                                        </p:tav>
                                      </p:tavLst>
                                    </p:anim>
                                    <p:anim calcmode="lin" valueType="num">
                                      <p:cBhvr additive="base">
                                        <p:cTn id="13" dur="500" fill="hold"/>
                                        <p:tgtEl>
                                          <p:spTgt spid="307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fade">
                                      <p:cBhvr>
                                        <p:cTn id="17" dur="2000"/>
                                        <p:tgtEl>
                                          <p:spTgt spid="3078"/>
                                        </p:tgtEl>
                                      </p:cBhvr>
                                    </p:animEffect>
                                  </p:childTnLst>
                                </p:cTn>
                              </p:par>
                            </p:childTnLst>
                          </p:cTn>
                        </p:par>
                        <p:par>
                          <p:cTn id="18" fill="hold">
                            <p:stCondLst>
                              <p:cond delay="3000"/>
                            </p:stCondLst>
                            <p:childTnLst>
                              <p:par>
                                <p:cTn id="19" presetID="47" presetClass="entr" presetSubtype="0" fill="hold" grpId="0" nodeType="afterEffect">
                                  <p:stCondLst>
                                    <p:cond delay="0"/>
                                  </p:stCondLst>
                                  <p:childTnLst>
                                    <p:set>
                                      <p:cBhvr>
                                        <p:cTn id="20" dur="1" fill="hold">
                                          <p:stCondLst>
                                            <p:cond delay="0"/>
                                          </p:stCondLst>
                                        </p:cTn>
                                        <p:tgtEl>
                                          <p:spTgt spid="3084"/>
                                        </p:tgtEl>
                                        <p:attrNameLst>
                                          <p:attrName>style.visibility</p:attrName>
                                        </p:attrNameLst>
                                      </p:cBhvr>
                                      <p:to>
                                        <p:strVal val="visible"/>
                                      </p:to>
                                    </p:set>
                                    <p:animEffect transition="in" filter="fade">
                                      <p:cBhvr>
                                        <p:cTn id="21" dur="1000"/>
                                        <p:tgtEl>
                                          <p:spTgt spid="3084"/>
                                        </p:tgtEl>
                                      </p:cBhvr>
                                    </p:animEffect>
                                    <p:anim calcmode="lin" valueType="num">
                                      <p:cBhvr>
                                        <p:cTn id="22" dur="1000" fill="hold"/>
                                        <p:tgtEl>
                                          <p:spTgt spid="3084"/>
                                        </p:tgtEl>
                                        <p:attrNameLst>
                                          <p:attrName>ppt_x</p:attrName>
                                        </p:attrNameLst>
                                      </p:cBhvr>
                                      <p:tavLst>
                                        <p:tav tm="0">
                                          <p:val>
                                            <p:strVal val="#ppt_x"/>
                                          </p:val>
                                        </p:tav>
                                        <p:tav tm="100000">
                                          <p:val>
                                            <p:strVal val="#ppt_x"/>
                                          </p:val>
                                        </p:tav>
                                      </p:tavLst>
                                    </p:anim>
                                    <p:anim calcmode="lin" valueType="num">
                                      <p:cBhvr>
                                        <p:cTn id="23" dur="1000" fill="hold"/>
                                        <p:tgtEl>
                                          <p:spTgt spid="3084"/>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9" presetClass="entr" presetSubtype="0" fill="hold" nodeType="afterEffect">
                                  <p:stCondLst>
                                    <p:cond delay="0"/>
                                  </p:stCondLst>
                                  <p:childTnLst>
                                    <p:set>
                                      <p:cBhvr>
                                        <p:cTn id="26" dur="1" fill="hold">
                                          <p:stCondLst>
                                            <p:cond delay="0"/>
                                          </p:stCondLst>
                                        </p:cTn>
                                        <p:tgtEl>
                                          <p:spTgt spid="3080"/>
                                        </p:tgtEl>
                                        <p:attrNameLst>
                                          <p:attrName>style.visibility</p:attrName>
                                        </p:attrNameLst>
                                      </p:cBhvr>
                                      <p:to>
                                        <p:strVal val="visible"/>
                                      </p:to>
                                    </p:set>
                                    <p:anim calcmode="lin" valueType="num">
                                      <p:cBhvr>
                                        <p:cTn id="27" dur="1000" fill="hold"/>
                                        <p:tgtEl>
                                          <p:spTgt spid="3080"/>
                                        </p:tgtEl>
                                        <p:attrNameLst>
                                          <p:attrName>ppt_x</p:attrName>
                                        </p:attrNameLst>
                                      </p:cBhvr>
                                      <p:tavLst>
                                        <p:tav tm="0">
                                          <p:val>
                                            <p:strVal val="#ppt_x-.2"/>
                                          </p:val>
                                        </p:tav>
                                        <p:tav tm="100000">
                                          <p:val>
                                            <p:strVal val="#ppt_x"/>
                                          </p:val>
                                        </p:tav>
                                      </p:tavLst>
                                    </p:anim>
                                    <p:anim calcmode="lin" valueType="num">
                                      <p:cBhvr>
                                        <p:cTn id="28" dur="1000" fill="hold"/>
                                        <p:tgtEl>
                                          <p:spTgt spid="3080"/>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080"/>
                                        </p:tgtEl>
                                      </p:cBhvr>
                                    </p:animEffect>
                                  </p:childTnLst>
                                </p:cTn>
                              </p:par>
                            </p:childTnLst>
                          </p:cTn>
                        </p:par>
                        <p:par>
                          <p:cTn id="30" fill="hold">
                            <p:stCondLst>
                              <p:cond delay="5000"/>
                            </p:stCondLst>
                            <p:childTnLst>
                              <p:par>
                                <p:cTn id="31" presetID="29" presetClass="entr" presetSubtype="0" fill="hold" grpId="0" nodeType="afterEffect">
                                  <p:stCondLst>
                                    <p:cond delay="0"/>
                                  </p:stCondLst>
                                  <p:childTnLst>
                                    <p:set>
                                      <p:cBhvr>
                                        <p:cTn id="32" dur="1" fill="hold">
                                          <p:stCondLst>
                                            <p:cond delay="0"/>
                                          </p:stCondLst>
                                        </p:cTn>
                                        <p:tgtEl>
                                          <p:spTgt spid="3083"/>
                                        </p:tgtEl>
                                        <p:attrNameLst>
                                          <p:attrName>style.visibility</p:attrName>
                                        </p:attrNameLst>
                                      </p:cBhvr>
                                      <p:to>
                                        <p:strVal val="visible"/>
                                      </p:to>
                                    </p:set>
                                    <p:anim calcmode="lin" valueType="num">
                                      <p:cBhvr>
                                        <p:cTn id="33" dur="1000" fill="hold"/>
                                        <p:tgtEl>
                                          <p:spTgt spid="3083"/>
                                        </p:tgtEl>
                                        <p:attrNameLst>
                                          <p:attrName>ppt_x</p:attrName>
                                        </p:attrNameLst>
                                      </p:cBhvr>
                                      <p:tavLst>
                                        <p:tav tm="0">
                                          <p:val>
                                            <p:strVal val="#ppt_x-.2"/>
                                          </p:val>
                                        </p:tav>
                                        <p:tav tm="100000">
                                          <p:val>
                                            <p:strVal val="#ppt_x"/>
                                          </p:val>
                                        </p:tav>
                                      </p:tavLst>
                                    </p:anim>
                                    <p:anim calcmode="lin" valueType="num">
                                      <p:cBhvr>
                                        <p:cTn id="34" dur="1000" fill="hold"/>
                                        <p:tgtEl>
                                          <p:spTgt spid="3083"/>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083"/>
                                        </p:tgtEl>
                                      </p:cBhvr>
                                    </p:animEffect>
                                  </p:childTnLst>
                                </p:cTn>
                              </p:par>
                            </p:childTnLst>
                          </p:cTn>
                        </p:par>
                        <p:par>
                          <p:cTn id="36" fill="hold">
                            <p:stCondLst>
                              <p:cond delay="6000"/>
                            </p:stCondLst>
                            <p:childTnLst>
                              <p:par>
                                <p:cTn id="37" presetID="29" presetClass="entr" presetSubtype="0" fill="hold" nodeType="afterEffect">
                                  <p:stCondLst>
                                    <p:cond delay="0"/>
                                  </p:stCondLst>
                                  <p:childTnLst>
                                    <p:set>
                                      <p:cBhvr>
                                        <p:cTn id="38" dur="1" fill="hold">
                                          <p:stCondLst>
                                            <p:cond delay="0"/>
                                          </p:stCondLst>
                                        </p:cTn>
                                        <p:tgtEl>
                                          <p:spTgt spid="3081"/>
                                        </p:tgtEl>
                                        <p:attrNameLst>
                                          <p:attrName>style.visibility</p:attrName>
                                        </p:attrNameLst>
                                      </p:cBhvr>
                                      <p:to>
                                        <p:strVal val="visible"/>
                                      </p:to>
                                    </p:set>
                                    <p:anim calcmode="lin" valueType="num">
                                      <p:cBhvr>
                                        <p:cTn id="39" dur="1000" fill="hold"/>
                                        <p:tgtEl>
                                          <p:spTgt spid="3081"/>
                                        </p:tgtEl>
                                        <p:attrNameLst>
                                          <p:attrName>ppt_x</p:attrName>
                                        </p:attrNameLst>
                                      </p:cBhvr>
                                      <p:tavLst>
                                        <p:tav tm="0">
                                          <p:val>
                                            <p:strVal val="#ppt_x-.2"/>
                                          </p:val>
                                        </p:tav>
                                        <p:tav tm="100000">
                                          <p:val>
                                            <p:strVal val="#ppt_x"/>
                                          </p:val>
                                        </p:tav>
                                      </p:tavLst>
                                    </p:anim>
                                    <p:anim calcmode="lin" valueType="num">
                                      <p:cBhvr>
                                        <p:cTn id="40" dur="1000" fill="hold"/>
                                        <p:tgtEl>
                                          <p:spTgt spid="3081"/>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081"/>
                                        </p:tgtEl>
                                      </p:cBhvr>
                                    </p:animEffect>
                                  </p:childTnLst>
                                </p:cTn>
                              </p:par>
                            </p:childTnLst>
                          </p:cTn>
                        </p:par>
                        <p:par>
                          <p:cTn id="42" fill="hold">
                            <p:stCondLst>
                              <p:cond delay="7000"/>
                            </p:stCondLst>
                            <p:childTnLst>
                              <p:par>
                                <p:cTn id="43" presetID="29"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ppt_x</p:attrName>
                                        </p:attrNameLst>
                                      </p:cBhvr>
                                      <p:tavLst>
                                        <p:tav tm="0">
                                          <p:val>
                                            <p:strVal val="#ppt_x-.2"/>
                                          </p:val>
                                        </p:tav>
                                        <p:tav tm="100000">
                                          <p:val>
                                            <p:strVal val="#ppt_x"/>
                                          </p:val>
                                        </p:tav>
                                      </p:tavLst>
                                    </p:anim>
                                    <p:anim calcmode="lin" valueType="num">
                                      <p:cBhvr>
                                        <p:cTn id="46"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1" nodeType="clickEffect">
                                  <p:stCondLst>
                                    <p:cond delay="0"/>
                                  </p:stCondLst>
                                  <p:childTnLst>
                                    <p:set>
                                      <p:cBhvr>
                                        <p:cTn id="51" dur="1" fill="hold">
                                          <p:stCondLst>
                                            <p:cond delay="0"/>
                                          </p:stCondLst>
                                        </p:cTn>
                                        <p:tgtEl>
                                          <p:spTgt spid="3084"/>
                                        </p:tgtEl>
                                        <p:attrNameLst>
                                          <p:attrName>style.visibility</p:attrName>
                                        </p:attrNameLst>
                                      </p:cBhvr>
                                      <p:to>
                                        <p:strVal val="visible"/>
                                      </p:to>
                                    </p:set>
                                    <p:animEffect transition="in" filter="dissolve">
                                      <p:cBhvr>
                                        <p:cTn id="52" dur="500"/>
                                        <p:tgtEl>
                                          <p:spTgt spid="308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1" nodeType="clickEffect">
                                  <p:stCondLst>
                                    <p:cond delay="0"/>
                                  </p:stCondLst>
                                  <p:childTnLst>
                                    <p:set>
                                      <p:cBhvr>
                                        <p:cTn id="56" dur="1" fill="hold">
                                          <p:stCondLst>
                                            <p:cond delay="0"/>
                                          </p:stCondLst>
                                        </p:cTn>
                                        <p:tgtEl>
                                          <p:spTgt spid="3083"/>
                                        </p:tgtEl>
                                        <p:attrNameLst>
                                          <p:attrName>style.visibility</p:attrName>
                                        </p:attrNameLst>
                                      </p:cBhvr>
                                      <p:to>
                                        <p:strVal val="visible"/>
                                      </p:to>
                                    </p:set>
                                    <p:animEffect transition="in" filter="dissolve">
                                      <p:cBhvr>
                                        <p:cTn id="57" dur="500"/>
                                        <p:tgtEl>
                                          <p:spTgt spid="3083"/>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1"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dissolve">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p:bldP spid="3083" grpId="1"/>
      <p:bldP spid="3084" grpId="0"/>
      <p:bldP spid="3084" grpId="1"/>
      <p:bldP spid="14" grpId="0"/>
      <p:bldP spid="1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727596" y="197617"/>
            <a:ext cx="10840213" cy="6535149"/>
          </a:xfrm>
          <a:prstGeom prst="rect">
            <a:avLst/>
          </a:prstGeom>
          <a:noFill/>
          <a:ln w="9525">
            <a:noFill/>
          </a:ln>
        </p:spPr>
      </p:pic>
      <p:pic>
        <p:nvPicPr>
          <p:cNvPr id="3078" name="图片 3077" descr="7"/>
          <p:cNvPicPr>
            <a:picLocks noChangeAspect="1"/>
          </p:cNvPicPr>
          <p:nvPr/>
        </p:nvPicPr>
        <p:blipFill>
          <a:blip r:embed="rId4"/>
          <a:stretch>
            <a:fillRect/>
          </a:stretch>
        </p:blipFill>
        <p:spPr>
          <a:xfrm>
            <a:off x="10226667" y="503508"/>
            <a:ext cx="1060468" cy="1529234"/>
          </a:xfrm>
          <a:prstGeom prst="rect">
            <a:avLst/>
          </a:prstGeom>
          <a:noFill/>
          <a:ln w="9525">
            <a:noFill/>
          </a:ln>
        </p:spPr>
      </p:pic>
      <p:pic>
        <p:nvPicPr>
          <p:cNvPr id="3080" name="图片 3079" descr="8"/>
          <p:cNvPicPr>
            <a:picLocks noChangeAspect="1"/>
          </p:cNvPicPr>
          <p:nvPr/>
        </p:nvPicPr>
        <p:blipFill>
          <a:blip r:embed="rId5"/>
          <a:stretch>
            <a:fillRect/>
          </a:stretch>
        </p:blipFill>
        <p:spPr>
          <a:xfrm>
            <a:off x="1746374" y="2032742"/>
            <a:ext cx="8246534" cy="1461703"/>
          </a:xfrm>
          <a:prstGeom prst="rect">
            <a:avLst/>
          </a:prstGeom>
          <a:noFill/>
          <a:ln w="9525">
            <a:noFill/>
          </a:ln>
        </p:spPr>
      </p:pic>
      <p:pic>
        <p:nvPicPr>
          <p:cNvPr id="3081" name="图片 3080" descr="9"/>
          <p:cNvPicPr>
            <a:picLocks noChangeAspect="1"/>
          </p:cNvPicPr>
          <p:nvPr/>
        </p:nvPicPr>
        <p:blipFill>
          <a:blip r:embed="rId6"/>
          <a:stretch>
            <a:fillRect/>
          </a:stretch>
        </p:blipFill>
        <p:spPr>
          <a:xfrm>
            <a:off x="1865337" y="3503145"/>
            <a:ext cx="7340481" cy="2382191"/>
          </a:xfrm>
          <a:prstGeom prst="rect">
            <a:avLst/>
          </a:prstGeom>
          <a:noFill/>
          <a:ln w="9525">
            <a:noFill/>
          </a:ln>
        </p:spPr>
      </p:pic>
      <p:pic>
        <p:nvPicPr>
          <p:cNvPr id="3077" name="图片 3076" descr="6"/>
          <p:cNvPicPr>
            <a:picLocks noChangeAspect="1"/>
          </p:cNvPicPr>
          <p:nvPr/>
        </p:nvPicPr>
        <p:blipFill>
          <a:blip r:embed="rId7"/>
          <a:stretch>
            <a:fillRect/>
          </a:stretch>
        </p:blipFill>
        <p:spPr>
          <a:xfrm>
            <a:off x="6097724" y="3127404"/>
            <a:ext cx="6069830" cy="3730596"/>
          </a:xfrm>
          <a:prstGeom prst="rect">
            <a:avLst/>
          </a:prstGeom>
          <a:noFill/>
          <a:ln w="9525">
            <a:noFill/>
          </a:ln>
        </p:spPr>
      </p:pic>
      <p:sp>
        <p:nvSpPr>
          <p:cNvPr id="3083" name="文本框 3082"/>
          <p:cNvSpPr txBox="1"/>
          <p:nvPr/>
        </p:nvSpPr>
        <p:spPr>
          <a:xfrm>
            <a:off x="2218402" y="2432329"/>
            <a:ext cx="7369215" cy="523220"/>
          </a:xfrm>
          <a:prstGeom prst="rect">
            <a:avLst/>
          </a:prstGeom>
          <a:noFill/>
          <a:ln w="9525">
            <a:noFill/>
          </a:ln>
        </p:spPr>
        <p:txBody>
          <a:bodyPr wrap="square">
            <a:spAutoFit/>
          </a:bodyPr>
          <a:lstStyle/>
          <a:p>
            <a:pPr defTabSz="1085915">
              <a:spcBef>
                <a:spcPct val="50000"/>
              </a:spcBef>
            </a:pPr>
            <a:r>
              <a:rPr lang="vi-VN" altLang="zh-CN" sz="28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rPr>
              <a:t>Xem lại dàn ý ở phần Viết để bổ sung, chỉnh sửa</a:t>
            </a:r>
            <a:endParaRPr lang="zh-CN" altLang="en-US" sz="28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3084" name="文本框 3083"/>
          <p:cNvSpPr txBox="1"/>
          <p:nvPr/>
        </p:nvSpPr>
        <p:spPr>
          <a:xfrm rot="5400000">
            <a:off x="5216053" y="-2061268"/>
            <a:ext cx="861774" cy="6400001"/>
          </a:xfrm>
          <a:prstGeom prst="rect">
            <a:avLst/>
          </a:prstGeom>
          <a:noFill/>
          <a:ln w="9525">
            <a:noFill/>
          </a:ln>
        </p:spPr>
        <p:txBody>
          <a:bodyPr vert="vert270" wrap="square">
            <a:spAutoFit/>
          </a:bodyPr>
          <a:lstStyle/>
          <a:p>
            <a:pPr algn="ctr" defTabSz="1085915">
              <a:spcBef>
                <a:spcPct val="50000"/>
              </a:spcBef>
            </a:pPr>
            <a:r>
              <a:rPr lang="en-US" altLang="zh-CN" sz="4400"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2.Tìm </a:t>
            </a:r>
            <a:r>
              <a:rPr lang="en-US" altLang="zh-CN" sz="4400" b="1" dirty="0" err="1">
                <a:solidFill>
                  <a:srgbClr val="C00000"/>
                </a:solidFill>
                <a:latin typeface="Times New Roman" panose="02020603050405020304" pitchFamily="18" charset="0"/>
                <a:ea typeface="黑体" panose="02010609060101010101" pitchFamily="2" charset="-122"/>
                <a:cs typeface="Times New Roman" panose="02020603050405020304" pitchFamily="18" charset="0"/>
              </a:rPr>
              <a:t>ý</a:t>
            </a:r>
            <a:r>
              <a:rPr lang="en-US" altLang="zh-CN" sz="4400"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400" b="1" dirty="0" err="1">
                <a:solidFill>
                  <a:srgbClr val="C00000"/>
                </a:solidFill>
                <a:latin typeface="Times New Roman" panose="02020603050405020304" pitchFamily="18" charset="0"/>
                <a:ea typeface="黑体" panose="02010609060101010101" pitchFamily="2" charset="-122"/>
                <a:cs typeface="Times New Roman" panose="02020603050405020304" pitchFamily="18" charset="0"/>
              </a:rPr>
              <a:t>và</a:t>
            </a:r>
            <a:r>
              <a:rPr lang="en-US" altLang="zh-CN" sz="4400"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400" b="1" dirty="0" err="1">
                <a:solidFill>
                  <a:srgbClr val="C00000"/>
                </a:solidFill>
                <a:latin typeface="Times New Roman" panose="02020603050405020304" pitchFamily="18" charset="0"/>
                <a:ea typeface="黑体" panose="02010609060101010101" pitchFamily="2" charset="-122"/>
                <a:cs typeface="Times New Roman" panose="02020603050405020304" pitchFamily="18" charset="0"/>
              </a:rPr>
              <a:t>lập</a:t>
            </a:r>
            <a:r>
              <a:rPr lang="en-US" altLang="zh-CN" sz="4400"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400" b="1" dirty="0" err="1">
                <a:solidFill>
                  <a:srgbClr val="C00000"/>
                </a:solidFill>
                <a:latin typeface="Times New Roman" panose="02020603050405020304" pitchFamily="18" charset="0"/>
                <a:ea typeface="黑体" panose="02010609060101010101" pitchFamily="2" charset="-122"/>
                <a:cs typeface="Times New Roman" panose="02020603050405020304" pitchFamily="18" charset="0"/>
              </a:rPr>
              <a:t>dàn</a:t>
            </a:r>
            <a:r>
              <a:rPr lang="en-US" altLang="zh-CN" sz="4400"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400" b="1" dirty="0" err="1">
                <a:solidFill>
                  <a:srgbClr val="C00000"/>
                </a:solidFill>
                <a:latin typeface="Times New Roman" panose="02020603050405020304" pitchFamily="18" charset="0"/>
                <a:ea typeface="黑体" panose="02010609060101010101" pitchFamily="2" charset="-122"/>
                <a:cs typeface="Times New Roman" panose="02020603050405020304" pitchFamily="18" charset="0"/>
              </a:rPr>
              <a:t>ý</a:t>
            </a:r>
            <a:endParaRPr lang="zh-CN" altLang="en-US" sz="4400"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14" name="文本框 3082"/>
          <p:cNvSpPr txBox="1"/>
          <p:nvPr/>
        </p:nvSpPr>
        <p:spPr>
          <a:xfrm>
            <a:off x="2218402" y="3806909"/>
            <a:ext cx="6879829" cy="1384995"/>
          </a:xfrm>
          <a:prstGeom prst="rect">
            <a:avLst/>
          </a:prstGeom>
          <a:noFill/>
          <a:ln w="9525">
            <a:noFill/>
          </a:ln>
        </p:spPr>
        <p:txBody>
          <a:bodyPr wrap="square">
            <a:spAutoFit/>
          </a:bodyPr>
          <a:lstStyle/>
          <a:p>
            <a:pPr defTabSz="1085915">
              <a:spcBef>
                <a:spcPct val="50000"/>
              </a:spcBef>
            </a:pPr>
            <a:r>
              <a:rPr lang="vi-VN" altLang="zh-CN" sz="28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rPr>
              <a:t>Chú ý kiểm tra lại các sự kiện chính, các yếu tố sáng tạo trong nội dung và cách kể lại câu chuyện</a:t>
            </a:r>
            <a:endParaRPr lang="zh-CN" altLang="en-US" sz="28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endParaRPr>
          </a:p>
        </p:txBody>
      </p:sp>
    </p:spTree>
    <p:extLst>
      <p:ext uri="{BB962C8B-B14F-4D97-AF65-F5344CB8AC3E}">
        <p14:creationId xmlns:p14="http://schemas.microsoft.com/office/powerpoint/2010/main" val="30652963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077"/>
                                        </p:tgtEl>
                                        <p:attrNameLst>
                                          <p:attrName>style.visibility</p:attrName>
                                        </p:attrNameLst>
                                      </p:cBhvr>
                                      <p:to>
                                        <p:strVal val="visible"/>
                                      </p:to>
                                    </p:set>
                                    <p:anim calcmode="lin" valueType="num">
                                      <p:cBhvr additive="base">
                                        <p:cTn id="12" dur="500" fill="hold"/>
                                        <p:tgtEl>
                                          <p:spTgt spid="3077"/>
                                        </p:tgtEl>
                                        <p:attrNameLst>
                                          <p:attrName>ppt_x</p:attrName>
                                        </p:attrNameLst>
                                      </p:cBhvr>
                                      <p:tavLst>
                                        <p:tav tm="0">
                                          <p:val>
                                            <p:strVal val="#ppt_x"/>
                                          </p:val>
                                        </p:tav>
                                        <p:tav tm="100000">
                                          <p:val>
                                            <p:strVal val="#ppt_x"/>
                                          </p:val>
                                        </p:tav>
                                      </p:tavLst>
                                    </p:anim>
                                    <p:anim calcmode="lin" valueType="num">
                                      <p:cBhvr additive="base">
                                        <p:cTn id="13" dur="500" fill="hold"/>
                                        <p:tgtEl>
                                          <p:spTgt spid="307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fade">
                                      <p:cBhvr>
                                        <p:cTn id="17" dur="2000"/>
                                        <p:tgtEl>
                                          <p:spTgt spid="3078"/>
                                        </p:tgtEl>
                                      </p:cBhvr>
                                    </p:animEffect>
                                  </p:childTnLst>
                                </p:cTn>
                              </p:par>
                            </p:childTnLst>
                          </p:cTn>
                        </p:par>
                        <p:par>
                          <p:cTn id="18" fill="hold">
                            <p:stCondLst>
                              <p:cond delay="3000"/>
                            </p:stCondLst>
                            <p:childTnLst>
                              <p:par>
                                <p:cTn id="19" presetID="47" presetClass="entr" presetSubtype="0" fill="hold" grpId="0" nodeType="afterEffect">
                                  <p:stCondLst>
                                    <p:cond delay="0"/>
                                  </p:stCondLst>
                                  <p:childTnLst>
                                    <p:set>
                                      <p:cBhvr>
                                        <p:cTn id="20" dur="1" fill="hold">
                                          <p:stCondLst>
                                            <p:cond delay="0"/>
                                          </p:stCondLst>
                                        </p:cTn>
                                        <p:tgtEl>
                                          <p:spTgt spid="3084"/>
                                        </p:tgtEl>
                                        <p:attrNameLst>
                                          <p:attrName>style.visibility</p:attrName>
                                        </p:attrNameLst>
                                      </p:cBhvr>
                                      <p:to>
                                        <p:strVal val="visible"/>
                                      </p:to>
                                    </p:set>
                                    <p:animEffect transition="in" filter="fade">
                                      <p:cBhvr>
                                        <p:cTn id="21" dur="1000"/>
                                        <p:tgtEl>
                                          <p:spTgt spid="3084"/>
                                        </p:tgtEl>
                                      </p:cBhvr>
                                    </p:animEffect>
                                    <p:anim calcmode="lin" valueType="num">
                                      <p:cBhvr>
                                        <p:cTn id="22" dur="1000" fill="hold"/>
                                        <p:tgtEl>
                                          <p:spTgt spid="3084"/>
                                        </p:tgtEl>
                                        <p:attrNameLst>
                                          <p:attrName>ppt_x</p:attrName>
                                        </p:attrNameLst>
                                      </p:cBhvr>
                                      <p:tavLst>
                                        <p:tav tm="0">
                                          <p:val>
                                            <p:strVal val="#ppt_x"/>
                                          </p:val>
                                        </p:tav>
                                        <p:tav tm="100000">
                                          <p:val>
                                            <p:strVal val="#ppt_x"/>
                                          </p:val>
                                        </p:tav>
                                      </p:tavLst>
                                    </p:anim>
                                    <p:anim calcmode="lin" valueType="num">
                                      <p:cBhvr>
                                        <p:cTn id="23" dur="1000" fill="hold"/>
                                        <p:tgtEl>
                                          <p:spTgt spid="3084"/>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9" presetClass="entr" presetSubtype="0" fill="hold" nodeType="afterEffect">
                                  <p:stCondLst>
                                    <p:cond delay="0"/>
                                  </p:stCondLst>
                                  <p:childTnLst>
                                    <p:set>
                                      <p:cBhvr>
                                        <p:cTn id="26" dur="1" fill="hold">
                                          <p:stCondLst>
                                            <p:cond delay="0"/>
                                          </p:stCondLst>
                                        </p:cTn>
                                        <p:tgtEl>
                                          <p:spTgt spid="3080"/>
                                        </p:tgtEl>
                                        <p:attrNameLst>
                                          <p:attrName>style.visibility</p:attrName>
                                        </p:attrNameLst>
                                      </p:cBhvr>
                                      <p:to>
                                        <p:strVal val="visible"/>
                                      </p:to>
                                    </p:set>
                                    <p:anim calcmode="lin" valueType="num">
                                      <p:cBhvr>
                                        <p:cTn id="27" dur="1000" fill="hold"/>
                                        <p:tgtEl>
                                          <p:spTgt spid="3080"/>
                                        </p:tgtEl>
                                        <p:attrNameLst>
                                          <p:attrName>ppt_x</p:attrName>
                                        </p:attrNameLst>
                                      </p:cBhvr>
                                      <p:tavLst>
                                        <p:tav tm="0">
                                          <p:val>
                                            <p:strVal val="#ppt_x-.2"/>
                                          </p:val>
                                        </p:tav>
                                        <p:tav tm="100000">
                                          <p:val>
                                            <p:strVal val="#ppt_x"/>
                                          </p:val>
                                        </p:tav>
                                      </p:tavLst>
                                    </p:anim>
                                    <p:anim calcmode="lin" valueType="num">
                                      <p:cBhvr>
                                        <p:cTn id="28" dur="1000" fill="hold"/>
                                        <p:tgtEl>
                                          <p:spTgt spid="3080"/>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080"/>
                                        </p:tgtEl>
                                      </p:cBhvr>
                                    </p:animEffect>
                                  </p:childTnLst>
                                </p:cTn>
                              </p:par>
                            </p:childTnLst>
                          </p:cTn>
                        </p:par>
                        <p:par>
                          <p:cTn id="30" fill="hold">
                            <p:stCondLst>
                              <p:cond delay="5000"/>
                            </p:stCondLst>
                            <p:childTnLst>
                              <p:par>
                                <p:cTn id="31" presetID="29" presetClass="entr" presetSubtype="0" fill="hold" grpId="0" nodeType="afterEffect">
                                  <p:stCondLst>
                                    <p:cond delay="0"/>
                                  </p:stCondLst>
                                  <p:childTnLst>
                                    <p:set>
                                      <p:cBhvr>
                                        <p:cTn id="32" dur="1" fill="hold">
                                          <p:stCondLst>
                                            <p:cond delay="0"/>
                                          </p:stCondLst>
                                        </p:cTn>
                                        <p:tgtEl>
                                          <p:spTgt spid="3083"/>
                                        </p:tgtEl>
                                        <p:attrNameLst>
                                          <p:attrName>style.visibility</p:attrName>
                                        </p:attrNameLst>
                                      </p:cBhvr>
                                      <p:to>
                                        <p:strVal val="visible"/>
                                      </p:to>
                                    </p:set>
                                    <p:anim calcmode="lin" valueType="num">
                                      <p:cBhvr>
                                        <p:cTn id="33" dur="1000" fill="hold"/>
                                        <p:tgtEl>
                                          <p:spTgt spid="3083"/>
                                        </p:tgtEl>
                                        <p:attrNameLst>
                                          <p:attrName>ppt_x</p:attrName>
                                        </p:attrNameLst>
                                      </p:cBhvr>
                                      <p:tavLst>
                                        <p:tav tm="0">
                                          <p:val>
                                            <p:strVal val="#ppt_x-.2"/>
                                          </p:val>
                                        </p:tav>
                                        <p:tav tm="100000">
                                          <p:val>
                                            <p:strVal val="#ppt_x"/>
                                          </p:val>
                                        </p:tav>
                                      </p:tavLst>
                                    </p:anim>
                                    <p:anim calcmode="lin" valueType="num">
                                      <p:cBhvr>
                                        <p:cTn id="34" dur="1000" fill="hold"/>
                                        <p:tgtEl>
                                          <p:spTgt spid="3083"/>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083"/>
                                        </p:tgtEl>
                                      </p:cBhvr>
                                    </p:animEffect>
                                  </p:childTnLst>
                                </p:cTn>
                              </p:par>
                            </p:childTnLst>
                          </p:cTn>
                        </p:par>
                        <p:par>
                          <p:cTn id="36" fill="hold">
                            <p:stCondLst>
                              <p:cond delay="6000"/>
                            </p:stCondLst>
                            <p:childTnLst>
                              <p:par>
                                <p:cTn id="37" presetID="29" presetClass="entr" presetSubtype="0" fill="hold" nodeType="afterEffect">
                                  <p:stCondLst>
                                    <p:cond delay="0"/>
                                  </p:stCondLst>
                                  <p:childTnLst>
                                    <p:set>
                                      <p:cBhvr>
                                        <p:cTn id="38" dur="1" fill="hold">
                                          <p:stCondLst>
                                            <p:cond delay="0"/>
                                          </p:stCondLst>
                                        </p:cTn>
                                        <p:tgtEl>
                                          <p:spTgt spid="3081"/>
                                        </p:tgtEl>
                                        <p:attrNameLst>
                                          <p:attrName>style.visibility</p:attrName>
                                        </p:attrNameLst>
                                      </p:cBhvr>
                                      <p:to>
                                        <p:strVal val="visible"/>
                                      </p:to>
                                    </p:set>
                                    <p:anim calcmode="lin" valueType="num">
                                      <p:cBhvr>
                                        <p:cTn id="39" dur="1000" fill="hold"/>
                                        <p:tgtEl>
                                          <p:spTgt spid="3081"/>
                                        </p:tgtEl>
                                        <p:attrNameLst>
                                          <p:attrName>ppt_x</p:attrName>
                                        </p:attrNameLst>
                                      </p:cBhvr>
                                      <p:tavLst>
                                        <p:tav tm="0">
                                          <p:val>
                                            <p:strVal val="#ppt_x-.2"/>
                                          </p:val>
                                        </p:tav>
                                        <p:tav tm="100000">
                                          <p:val>
                                            <p:strVal val="#ppt_x"/>
                                          </p:val>
                                        </p:tav>
                                      </p:tavLst>
                                    </p:anim>
                                    <p:anim calcmode="lin" valueType="num">
                                      <p:cBhvr>
                                        <p:cTn id="40" dur="1000" fill="hold"/>
                                        <p:tgtEl>
                                          <p:spTgt spid="3081"/>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081"/>
                                        </p:tgtEl>
                                      </p:cBhvr>
                                    </p:animEffect>
                                  </p:childTnLst>
                                </p:cTn>
                              </p:par>
                            </p:childTnLst>
                          </p:cTn>
                        </p:par>
                        <p:par>
                          <p:cTn id="42" fill="hold">
                            <p:stCondLst>
                              <p:cond delay="7000"/>
                            </p:stCondLst>
                            <p:childTnLst>
                              <p:par>
                                <p:cTn id="43" presetID="29"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ppt_x</p:attrName>
                                        </p:attrNameLst>
                                      </p:cBhvr>
                                      <p:tavLst>
                                        <p:tav tm="0">
                                          <p:val>
                                            <p:strVal val="#ppt_x-.2"/>
                                          </p:val>
                                        </p:tav>
                                        <p:tav tm="100000">
                                          <p:val>
                                            <p:strVal val="#ppt_x"/>
                                          </p:val>
                                        </p:tav>
                                      </p:tavLst>
                                    </p:anim>
                                    <p:anim calcmode="lin" valueType="num">
                                      <p:cBhvr>
                                        <p:cTn id="46"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1" nodeType="clickEffect">
                                  <p:stCondLst>
                                    <p:cond delay="0"/>
                                  </p:stCondLst>
                                  <p:childTnLst>
                                    <p:set>
                                      <p:cBhvr>
                                        <p:cTn id="51" dur="1" fill="hold">
                                          <p:stCondLst>
                                            <p:cond delay="0"/>
                                          </p:stCondLst>
                                        </p:cTn>
                                        <p:tgtEl>
                                          <p:spTgt spid="3084"/>
                                        </p:tgtEl>
                                        <p:attrNameLst>
                                          <p:attrName>style.visibility</p:attrName>
                                        </p:attrNameLst>
                                      </p:cBhvr>
                                      <p:to>
                                        <p:strVal val="visible"/>
                                      </p:to>
                                    </p:set>
                                    <p:animEffect transition="in" filter="checkerboard(across)">
                                      <p:cBhvr>
                                        <p:cTn id="52" dur="500"/>
                                        <p:tgtEl>
                                          <p:spTgt spid="308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1" nodeType="clickEffect">
                                  <p:stCondLst>
                                    <p:cond delay="0"/>
                                  </p:stCondLst>
                                  <p:childTnLst>
                                    <p:set>
                                      <p:cBhvr>
                                        <p:cTn id="56" dur="1" fill="hold">
                                          <p:stCondLst>
                                            <p:cond delay="0"/>
                                          </p:stCondLst>
                                        </p:cTn>
                                        <p:tgtEl>
                                          <p:spTgt spid="3083"/>
                                        </p:tgtEl>
                                        <p:attrNameLst>
                                          <p:attrName>style.visibility</p:attrName>
                                        </p:attrNameLst>
                                      </p:cBhvr>
                                      <p:to>
                                        <p:strVal val="visible"/>
                                      </p:to>
                                    </p:set>
                                    <p:animEffect transition="in" filter="dissolve">
                                      <p:cBhvr>
                                        <p:cTn id="57" dur="500"/>
                                        <p:tgtEl>
                                          <p:spTgt spid="3083"/>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14">
                                            <p:txEl>
                                              <p:pRg st="0" end="0"/>
                                            </p:txEl>
                                          </p:spTgt>
                                        </p:tgtEl>
                                        <p:attrNameLst>
                                          <p:attrName>style.visibility</p:attrName>
                                        </p:attrNameLst>
                                      </p:cBhvr>
                                      <p:to>
                                        <p:strVal val="visible"/>
                                      </p:to>
                                    </p:set>
                                    <p:animEffect transition="in" filter="dissolve">
                                      <p:cBhvr>
                                        <p:cTn id="6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p:bldP spid="3083" grpId="1"/>
      <p:bldP spid="3084" grpId="0"/>
      <p:bldP spid="3084" grpId="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727596" y="197617"/>
            <a:ext cx="10840213" cy="6535149"/>
          </a:xfrm>
          <a:prstGeom prst="rect">
            <a:avLst/>
          </a:prstGeom>
          <a:noFill/>
          <a:ln w="9525">
            <a:noFill/>
          </a:ln>
        </p:spPr>
      </p:pic>
      <p:pic>
        <p:nvPicPr>
          <p:cNvPr id="3078" name="图片 3077" descr="7"/>
          <p:cNvPicPr>
            <a:picLocks noChangeAspect="1"/>
          </p:cNvPicPr>
          <p:nvPr/>
        </p:nvPicPr>
        <p:blipFill>
          <a:blip r:embed="rId4"/>
          <a:stretch>
            <a:fillRect/>
          </a:stretch>
        </p:blipFill>
        <p:spPr>
          <a:xfrm>
            <a:off x="10226667" y="503508"/>
            <a:ext cx="1060468" cy="1529234"/>
          </a:xfrm>
          <a:prstGeom prst="rect">
            <a:avLst/>
          </a:prstGeom>
          <a:noFill/>
          <a:ln w="9525">
            <a:noFill/>
          </a:ln>
        </p:spPr>
      </p:pic>
      <p:pic>
        <p:nvPicPr>
          <p:cNvPr id="3080" name="图片 3079" descr="8"/>
          <p:cNvPicPr>
            <a:picLocks noChangeAspect="1"/>
          </p:cNvPicPr>
          <p:nvPr/>
        </p:nvPicPr>
        <p:blipFill>
          <a:blip r:embed="rId5"/>
          <a:stretch>
            <a:fillRect/>
          </a:stretch>
        </p:blipFill>
        <p:spPr>
          <a:xfrm>
            <a:off x="1746374" y="2032742"/>
            <a:ext cx="8246534" cy="1461703"/>
          </a:xfrm>
          <a:prstGeom prst="rect">
            <a:avLst/>
          </a:prstGeom>
          <a:noFill/>
          <a:ln w="9525">
            <a:noFill/>
          </a:ln>
        </p:spPr>
      </p:pic>
      <p:pic>
        <p:nvPicPr>
          <p:cNvPr id="3081" name="图片 3080" descr="9"/>
          <p:cNvPicPr>
            <a:picLocks noChangeAspect="1"/>
          </p:cNvPicPr>
          <p:nvPr/>
        </p:nvPicPr>
        <p:blipFill>
          <a:blip r:embed="rId6"/>
          <a:stretch>
            <a:fillRect/>
          </a:stretch>
        </p:blipFill>
        <p:spPr>
          <a:xfrm>
            <a:off x="1865337" y="3503145"/>
            <a:ext cx="7340481" cy="2382191"/>
          </a:xfrm>
          <a:prstGeom prst="rect">
            <a:avLst/>
          </a:prstGeom>
          <a:noFill/>
          <a:ln w="9525">
            <a:noFill/>
          </a:ln>
        </p:spPr>
      </p:pic>
      <p:pic>
        <p:nvPicPr>
          <p:cNvPr id="3077" name="图片 3076" descr="6"/>
          <p:cNvPicPr>
            <a:picLocks noChangeAspect="1"/>
          </p:cNvPicPr>
          <p:nvPr/>
        </p:nvPicPr>
        <p:blipFill>
          <a:blip r:embed="rId7"/>
          <a:stretch>
            <a:fillRect/>
          </a:stretch>
        </p:blipFill>
        <p:spPr>
          <a:xfrm>
            <a:off x="6097724" y="3127404"/>
            <a:ext cx="6069830" cy="3730596"/>
          </a:xfrm>
          <a:prstGeom prst="rect">
            <a:avLst/>
          </a:prstGeom>
          <a:noFill/>
          <a:ln w="9525">
            <a:noFill/>
          </a:ln>
        </p:spPr>
      </p:pic>
      <p:sp>
        <p:nvSpPr>
          <p:cNvPr id="3083" name="文本框 3082"/>
          <p:cNvSpPr txBox="1"/>
          <p:nvPr/>
        </p:nvSpPr>
        <p:spPr>
          <a:xfrm>
            <a:off x="2218402" y="2187228"/>
            <a:ext cx="7369215" cy="954107"/>
          </a:xfrm>
          <a:prstGeom prst="rect">
            <a:avLst/>
          </a:prstGeom>
          <a:noFill/>
          <a:ln w="9525">
            <a:noFill/>
          </a:ln>
        </p:spPr>
        <p:txBody>
          <a:bodyPr wrap="square">
            <a:spAutoFit/>
          </a:bodyPr>
          <a:lstStyle/>
          <a:p>
            <a:pPr defTabSz="1085915">
              <a:spcBef>
                <a:spcPct val="50000"/>
              </a:spcBef>
            </a:pPr>
            <a:r>
              <a:rPr lang="vi-VN" altLang="zh-CN" sz="28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rPr>
              <a:t>Dựa vào dàn ý và thực hiện việc kể lại trước tổ hoặc lớp</a:t>
            </a:r>
            <a:endParaRPr lang="zh-CN" altLang="en-US" sz="28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3084" name="文本框 3083"/>
          <p:cNvSpPr txBox="1"/>
          <p:nvPr/>
        </p:nvSpPr>
        <p:spPr>
          <a:xfrm rot="5400000">
            <a:off x="5227429" y="-1825427"/>
            <a:ext cx="861774" cy="6400001"/>
          </a:xfrm>
          <a:prstGeom prst="rect">
            <a:avLst/>
          </a:prstGeom>
          <a:noFill/>
          <a:ln w="9525">
            <a:noFill/>
          </a:ln>
        </p:spPr>
        <p:txBody>
          <a:bodyPr vert="vert270" wrap="square">
            <a:spAutoFit/>
          </a:bodyPr>
          <a:lstStyle/>
          <a:p>
            <a:pPr algn="ctr" defTabSz="1085915">
              <a:spcBef>
                <a:spcPct val="50000"/>
              </a:spcBef>
            </a:pPr>
            <a:r>
              <a:rPr lang="vi-VN" altLang="zh-CN" sz="4400"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3. Nói và nghe</a:t>
            </a:r>
            <a:endParaRPr lang="zh-CN" altLang="en-US" sz="4400"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14" name="文本框 3082"/>
          <p:cNvSpPr txBox="1"/>
          <p:nvPr/>
        </p:nvSpPr>
        <p:spPr>
          <a:xfrm>
            <a:off x="2218402" y="4022353"/>
            <a:ext cx="6879829" cy="954107"/>
          </a:xfrm>
          <a:prstGeom prst="rect">
            <a:avLst/>
          </a:prstGeom>
          <a:noFill/>
          <a:ln w="9525">
            <a:noFill/>
          </a:ln>
        </p:spPr>
        <p:txBody>
          <a:bodyPr wrap="square">
            <a:spAutoFit/>
          </a:bodyPr>
          <a:lstStyle/>
          <a:p>
            <a:pPr defTabSz="1085915">
              <a:spcBef>
                <a:spcPct val="50000"/>
              </a:spcBef>
            </a:pPr>
            <a:r>
              <a:rPr lang="vi-VN" altLang="zh-CN" sz="28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rPr>
              <a:t>Chú ý bảo đảm nội dung và cách kể để câu chuyện trở nên hấp dẫn </a:t>
            </a:r>
            <a:endParaRPr lang="zh-CN" altLang="en-US" sz="28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endParaRPr>
          </a:p>
        </p:txBody>
      </p:sp>
    </p:spTree>
    <p:extLst>
      <p:ext uri="{BB962C8B-B14F-4D97-AF65-F5344CB8AC3E}">
        <p14:creationId xmlns:p14="http://schemas.microsoft.com/office/powerpoint/2010/main" val="42338142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077"/>
                                        </p:tgtEl>
                                        <p:attrNameLst>
                                          <p:attrName>style.visibility</p:attrName>
                                        </p:attrNameLst>
                                      </p:cBhvr>
                                      <p:to>
                                        <p:strVal val="visible"/>
                                      </p:to>
                                    </p:set>
                                    <p:anim calcmode="lin" valueType="num">
                                      <p:cBhvr additive="base">
                                        <p:cTn id="12" dur="500" fill="hold"/>
                                        <p:tgtEl>
                                          <p:spTgt spid="3077"/>
                                        </p:tgtEl>
                                        <p:attrNameLst>
                                          <p:attrName>ppt_x</p:attrName>
                                        </p:attrNameLst>
                                      </p:cBhvr>
                                      <p:tavLst>
                                        <p:tav tm="0">
                                          <p:val>
                                            <p:strVal val="#ppt_x"/>
                                          </p:val>
                                        </p:tav>
                                        <p:tav tm="100000">
                                          <p:val>
                                            <p:strVal val="#ppt_x"/>
                                          </p:val>
                                        </p:tav>
                                      </p:tavLst>
                                    </p:anim>
                                    <p:anim calcmode="lin" valueType="num">
                                      <p:cBhvr additive="base">
                                        <p:cTn id="13" dur="500" fill="hold"/>
                                        <p:tgtEl>
                                          <p:spTgt spid="307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fade">
                                      <p:cBhvr>
                                        <p:cTn id="17" dur="2000"/>
                                        <p:tgtEl>
                                          <p:spTgt spid="3078"/>
                                        </p:tgtEl>
                                      </p:cBhvr>
                                    </p:animEffect>
                                  </p:childTnLst>
                                </p:cTn>
                              </p:par>
                            </p:childTnLst>
                          </p:cTn>
                        </p:par>
                        <p:par>
                          <p:cTn id="18" fill="hold">
                            <p:stCondLst>
                              <p:cond delay="3000"/>
                            </p:stCondLst>
                            <p:childTnLst>
                              <p:par>
                                <p:cTn id="19" presetID="47" presetClass="entr" presetSubtype="0" fill="hold" grpId="0" nodeType="afterEffect">
                                  <p:stCondLst>
                                    <p:cond delay="0"/>
                                  </p:stCondLst>
                                  <p:childTnLst>
                                    <p:set>
                                      <p:cBhvr>
                                        <p:cTn id="20" dur="1" fill="hold">
                                          <p:stCondLst>
                                            <p:cond delay="0"/>
                                          </p:stCondLst>
                                        </p:cTn>
                                        <p:tgtEl>
                                          <p:spTgt spid="3084"/>
                                        </p:tgtEl>
                                        <p:attrNameLst>
                                          <p:attrName>style.visibility</p:attrName>
                                        </p:attrNameLst>
                                      </p:cBhvr>
                                      <p:to>
                                        <p:strVal val="visible"/>
                                      </p:to>
                                    </p:set>
                                    <p:animEffect transition="in" filter="fade">
                                      <p:cBhvr>
                                        <p:cTn id="21" dur="1000"/>
                                        <p:tgtEl>
                                          <p:spTgt spid="3084"/>
                                        </p:tgtEl>
                                      </p:cBhvr>
                                    </p:animEffect>
                                    <p:anim calcmode="lin" valueType="num">
                                      <p:cBhvr>
                                        <p:cTn id="22" dur="1000" fill="hold"/>
                                        <p:tgtEl>
                                          <p:spTgt spid="3084"/>
                                        </p:tgtEl>
                                        <p:attrNameLst>
                                          <p:attrName>ppt_x</p:attrName>
                                        </p:attrNameLst>
                                      </p:cBhvr>
                                      <p:tavLst>
                                        <p:tav tm="0">
                                          <p:val>
                                            <p:strVal val="#ppt_x"/>
                                          </p:val>
                                        </p:tav>
                                        <p:tav tm="100000">
                                          <p:val>
                                            <p:strVal val="#ppt_x"/>
                                          </p:val>
                                        </p:tav>
                                      </p:tavLst>
                                    </p:anim>
                                    <p:anim calcmode="lin" valueType="num">
                                      <p:cBhvr>
                                        <p:cTn id="23" dur="1000" fill="hold"/>
                                        <p:tgtEl>
                                          <p:spTgt spid="3084"/>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9" presetClass="entr" presetSubtype="0" fill="hold" nodeType="afterEffect">
                                  <p:stCondLst>
                                    <p:cond delay="0"/>
                                  </p:stCondLst>
                                  <p:childTnLst>
                                    <p:set>
                                      <p:cBhvr>
                                        <p:cTn id="26" dur="1" fill="hold">
                                          <p:stCondLst>
                                            <p:cond delay="0"/>
                                          </p:stCondLst>
                                        </p:cTn>
                                        <p:tgtEl>
                                          <p:spTgt spid="3080"/>
                                        </p:tgtEl>
                                        <p:attrNameLst>
                                          <p:attrName>style.visibility</p:attrName>
                                        </p:attrNameLst>
                                      </p:cBhvr>
                                      <p:to>
                                        <p:strVal val="visible"/>
                                      </p:to>
                                    </p:set>
                                    <p:anim calcmode="lin" valueType="num">
                                      <p:cBhvr>
                                        <p:cTn id="27" dur="1000" fill="hold"/>
                                        <p:tgtEl>
                                          <p:spTgt spid="3080"/>
                                        </p:tgtEl>
                                        <p:attrNameLst>
                                          <p:attrName>ppt_x</p:attrName>
                                        </p:attrNameLst>
                                      </p:cBhvr>
                                      <p:tavLst>
                                        <p:tav tm="0">
                                          <p:val>
                                            <p:strVal val="#ppt_x-.2"/>
                                          </p:val>
                                        </p:tav>
                                        <p:tav tm="100000">
                                          <p:val>
                                            <p:strVal val="#ppt_x"/>
                                          </p:val>
                                        </p:tav>
                                      </p:tavLst>
                                    </p:anim>
                                    <p:anim calcmode="lin" valueType="num">
                                      <p:cBhvr>
                                        <p:cTn id="28" dur="1000" fill="hold"/>
                                        <p:tgtEl>
                                          <p:spTgt spid="3080"/>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080"/>
                                        </p:tgtEl>
                                      </p:cBhvr>
                                    </p:animEffect>
                                  </p:childTnLst>
                                </p:cTn>
                              </p:par>
                            </p:childTnLst>
                          </p:cTn>
                        </p:par>
                        <p:par>
                          <p:cTn id="30" fill="hold">
                            <p:stCondLst>
                              <p:cond delay="5000"/>
                            </p:stCondLst>
                            <p:childTnLst>
                              <p:par>
                                <p:cTn id="31" presetID="29" presetClass="entr" presetSubtype="0" fill="hold" grpId="0" nodeType="afterEffect">
                                  <p:stCondLst>
                                    <p:cond delay="0"/>
                                  </p:stCondLst>
                                  <p:childTnLst>
                                    <p:set>
                                      <p:cBhvr>
                                        <p:cTn id="32" dur="1" fill="hold">
                                          <p:stCondLst>
                                            <p:cond delay="0"/>
                                          </p:stCondLst>
                                        </p:cTn>
                                        <p:tgtEl>
                                          <p:spTgt spid="3083"/>
                                        </p:tgtEl>
                                        <p:attrNameLst>
                                          <p:attrName>style.visibility</p:attrName>
                                        </p:attrNameLst>
                                      </p:cBhvr>
                                      <p:to>
                                        <p:strVal val="visible"/>
                                      </p:to>
                                    </p:set>
                                    <p:anim calcmode="lin" valueType="num">
                                      <p:cBhvr>
                                        <p:cTn id="33" dur="1000" fill="hold"/>
                                        <p:tgtEl>
                                          <p:spTgt spid="3083"/>
                                        </p:tgtEl>
                                        <p:attrNameLst>
                                          <p:attrName>ppt_x</p:attrName>
                                        </p:attrNameLst>
                                      </p:cBhvr>
                                      <p:tavLst>
                                        <p:tav tm="0">
                                          <p:val>
                                            <p:strVal val="#ppt_x-.2"/>
                                          </p:val>
                                        </p:tav>
                                        <p:tav tm="100000">
                                          <p:val>
                                            <p:strVal val="#ppt_x"/>
                                          </p:val>
                                        </p:tav>
                                      </p:tavLst>
                                    </p:anim>
                                    <p:anim calcmode="lin" valueType="num">
                                      <p:cBhvr>
                                        <p:cTn id="34" dur="1000" fill="hold"/>
                                        <p:tgtEl>
                                          <p:spTgt spid="3083"/>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083"/>
                                        </p:tgtEl>
                                      </p:cBhvr>
                                    </p:animEffect>
                                  </p:childTnLst>
                                </p:cTn>
                              </p:par>
                            </p:childTnLst>
                          </p:cTn>
                        </p:par>
                        <p:par>
                          <p:cTn id="36" fill="hold">
                            <p:stCondLst>
                              <p:cond delay="6000"/>
                            </p:stCondLst>
                            <p:childTnLst>
                              <p:par>
                                <p:cTn id="37" presetID="29" presetClass="entr" presetSubtype="0" fill="hold" nodeType="afterEffect">
                                  <p:stCondLst>
                                    <p:cond delay="0"/>
                                  </p:stCondLst>
                                  <p:childTnLst>
                                    <p:set>
                                      <p:cBhvr>
                                        <p:cTn id="38" dur="1" fill="hold">
                                          <p:stCondLst>
                                            <p:cond delay="0"/>
                                          </p:stCondLst>
                                        </p:cTn>
                                        <p:tgtEl>
                                          <p:spTgt spid="3081"/>
                                        </p:tgtEl>
                                        <p:attrNameLst>
                                          <p:attrName>style.visibility</p:attrName>
                                        </p:attrNameLst>
                                      </p:cBhvr>
                                      <p:to>
                                        <p:strVal val="visible"/>
                                      </p:to>
                                    </p:set>
                                    <p:anim calcmode="lin" valueType="num">
                                      <p:cBhvr>
                                        <p:cTn id="39" dur="1000" fill="hold"/>
                                        <p:tgtEl>
                                          <p:spTgt spid="3081"/>
                                        </p:tgtEl>
                                        <p:attrNameLst>
                                          <p:attrName>ppt_x</p:attrName>
                                        </p:attrNameLst>
                                      </p:cBhvr>
                                      <p:tavLst>
                                        <p:tav tm="0">
                                          <p:val>
                                            <p:strVal val="#ppt_x-.2"/>
                                          </p:val>
                                        </p:tav>
                                        <p:tav tm="100000">
                                          <p:val>
                                            <p:strVal val="#ppt_x"/>
                                          </p:val>
                                        </p:tav>
                                      </p:tavLst>
                                    </p:anim>
                                    <p:anim calcmode="lin" valueType="num">
                                      <p:cBhvr>
                                        <p:cTn id="40" dur="1000" fill="hold"/>
                                        <p:tgtEl>
                                          <p:spTgt spid="3081"/>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081"/>
                                        </p:tgtEl>
                                      </p:cBhvr>
                                    </p:animEffect>
                                  </p:childTnLst>
                                </p:cTn>
                              </p:par>
                            </p:childTnLst>
                          </p:cTn>
                        </p:par>
                        <p:par>
                          <p:cTn id="42" fill="hold">
                            <p:stCondLst>
                              <p:cond delay="7000"/>
                            </p:stCondLst>
                            <p:childTnLst>
                              <p:par>
                                <p:cTn id="43" presetID="29"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ppt_x</p:attrName>
                                        </p:attrNameLst>
                                      </p:cBhvr>
                                      <p:tavLst>
                                        <p:tav tm="0">
                                          <p:val>
                                            <p:strVal val="#ppt_x-.2"/>
                                          </p:val>
                                        </p:tav>
                                        <p:tav tm="100000">
                                          <p:val>
                                            <p:strVal val="#ppt_x"/>
                                          </p:val>
                                        </p:tav>
                                      </p:tavLst>
                                    </p:anim>
                                    <p:anim calcmode="lin" valueType="num">
                                      <p:cBhvr>
                                        <p:cTn id="46"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1" nodeType="clickEffect">
                                  <p:stCondLst>
                                    <p:cond delay="0"/>
                                  </p:stCondLst>
                                  <p:childTnLst>
                                    <p:set>
                                      <p:cBhvr>
                                        <p:cTn id="51" dur="1" fill="hold">
                                          <p:stCondLst>
                                            <p:cond delay="0"/>
                                          </p:stCondLst>
                                        </p:cTn>
                                        <p:tgtEl>
                                          <p:spTgt spid="3084"/>
                                        </p:tgtEl>
                                        <p:attrNameLst>
                                          <p:attrName>style.visibility</p:attrName>
                                        </p:attrNameLst>
                                      </p:cBhvr>
                                      <p:to>
                                        <p:strVal val="visible"/>
                                      </p:to>
                                    </p:set>
                                    <p:animEffect transition="in" filter="blinds(horizontal)">
                                      <p:cBhvr>
                                        <p:cTn id="52" dur="500"/>
                                        <p:tgtEl>
                                          <p:spTgt spid="3084"/>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1" nodeType="clickEffect">
                                  <p:stCondLst>
                                    <p:cond delay="0"/>
                                  </p:stCondLst>
                                  <p:childTnLst>
                                    <p:set>
                                      <p:cBhvr>
                                        <p:cTn id="56" dur="1" fill="hold">
                                          <p:stCondLst>
                                            <p:cond delay="0"/>
                                          </p:stCondLst>
                                        </p:cTn>
                                        <p:tgtEl>
                                          <p:spTgt spid="3083"/>
                                        </p:tgtEl>
                                        <p:attrNameLst>
                                          <p:attrName>style.visibility</p:attrName>
                                        </p:attrNameLst>
                                      </p:cBhvr>
                                      <p:to>
                                        <p:strVal val="visible"/>
                                      </p:to>
                                    </p:set>
                                    <p:animEffect transition="in" filter="strips(downLeft)">
                                      <p:cBhvr>
                                        <p:cTn id="57" dur="500"/>
                                        <p:tgtEl>
                                          <p:spTgt spid="308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4">
                                            <p:txEl>
                                              <p:pRg st="0" end="0"/>
                                            </p:txEl>
                                          </p:spTgt>
                                        </p:tgtEl>
                                        <p:attrNameLst>
                                          <p:attrName>style.visibility</p:attrName>
                                        </p:attrNameLst>
                                      </p:cBhvr>
                                      <p:to>
                                        <p:strVal val="visible"/>
                                      </p:to>
                                    </p:set>
                                    <p:animEffect transition="in" filter="barn(inVertical)">
                                      <p:cBhvr>
                                        <p:cTn id="6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p:bldP spid="3083" grpId="1"/>
      <p:bldP spid="3084" grpId="0"/>
      <p:bldP spid="3084" grpId="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727596" y="197617"/>
            <a:ext cx="10840213" cy="6535149"/>
          </a:xfrm>
          <a:prstGeom prst="rect">
            <a:avLst/>
          </a:prstGeom>
          <a:noFill/>
          <a:ln w="9525">
            <a:noFill/>
          </a:ln>
        </p:spPr>
      </p:pic>
      <p:pic>
        <p:nvPicPr>
          <p:cNvPr id="3078" name="图片 3077" descr="7"/>
          <p:cNvPicPr>
            <a:picLocks noChangeAspect="1"/>
          </p:cNvPicPr>
          <p:nvPr/>
        </p:nvPicPr>
        <p:blipFill>
          <a:blip r:embed="rId4"/>
          <a:stretch>
            <a:fillRect/>
          </a:stretch>
        </p:blipFill>
        <p:spPr>
          <a:xfrm>
            <a:off x="10226667" y="503508"/>
            <a:ext cx="1060468" cy="1529234"/>
          </a:xfrm>
          <a:prstGeom prst="rect">
            <a:avLst/>
          </a:prstGeom>
          <a:noFill/>
          <a:ln w="9525">
            <a:noFill/>
          </a:ln>
        </p:spPr>
      </p:pic>
      <p:pic>
        <p:nvPicPr>
          <p:cNvPr id="3080" name="图片 3079" descr="8"/>
          <p:cNvPicPr>
            <a:picLocks noChangeAspect="1"/>
          </p:cNvPicPr>
          <p:nvPr/>
        </p:nvPicPr>
        <p:blipFill>
          <a:blip r:embed="rId5"/>
          <a:stretch>
            <a:fillRect/>
          </a:stretch>
        </p:blipFill>
        <p:spPr>
          <a:xfrm>
            <a:off x="1649927" y="1297540"/>
            <a:ext cx="8995549" cy="1438865"/>
          </a:xfrm>
          <a:prstGeom prst="rect">
            <a:avLst/>
          </a:prstGeom>
          <a:noFill/>
          <a:ln w="9525">
            <a:noFill/>
          </a:ln>
        </p:spPr>
      </p:pic>
      <p:pic>
        <p:nvPicPr>
          <p:cNvPr id="3081" name="图片 3080" descr="9"/>
          <p:cNvPicPr>
            <a:picLocks noChangeAspect="1"/>
          </p:cNvPicPr>
          <p:nvPr/>
        </p:nvPicPr>
        <p:blipFill>
          <a:blip r:embed="rId6"/>
          <a:stretch>
            <a:fillRect/>
          </a:stretch>
        </p:blipFill>
        <p:spPr>
          <a:xfrm>
            <a:off x="1757750" y="2628546"/>
            <a:ext cx="9706654" cy="3725946"/>
          </a:xfrm>
          <a:prstGeom prst="rect">
            <a:avLst/>
          </a:prstGeom>
          <a:noFill/>
          <a:ln w="9525">
            <a:noFill/>
          </a:ln>
        </p:spPr>
      </p:pic>
      <p:pic>
        <p:nvPicPr>
          <p:cNvPr id="3077" name="图片 3076" descr="6"/>
          <p:cNvPicPr>
            <a:picLocks noChangeAspect="1"/>
          </p:cNvPicPr>
          <p:nvPr/>
        </p:nvPicPr>
        <p:blipFill>
          <a:blip r:embed="rId7"/>
          <a:stretch>
            <a:fillRect/>
          </a:stretch>
        </p:blipFill>
        <p:spPr>
          <a:xfrm>
            <a:off x="9098231" y="4971554"/>
            <a:ext cx="3069322" cy="1886445"/>
          </a:xfrm>
          <a:prstGeom prst="rect">
            <a:avLst/>
          </a:prstGeom>
          <a:noFill/>
          <a:ln w="9525">
            <a:noFill/>
          </a:ln>
        </p:spPr>
      </p:pic>
      <p:sp>
        <p:nvSpPr>
          <p:cNvPr id="3083" name="文本框 3082"/>
          <p:cNvSpPr txBox="1"/>
          <p:nvPr/>
        </p:nvSpPr>
        <p:spPr>
          <a:xfrm>
            <a:off x="2033865" y="1383142"/>
            <a:ext cx="8292798" cy="954107"/>
          </a:xfrm>
          <a:prstGeom prst="rect">
            <a:avLst/>
          </a:prstGeom>
          <a:noFill/>
          <a:ln w="9525">
            <a:noFill/>
          </a:ln>
        </p:spPr>
        <p:txBody>
          <a:bodyPr wrap="square">
            <a:spAutoFit/>
          </a:bodyPr>
          <a:lstStyle/>
          <a:p>
            <a:pPr defTabSz="1085915">
              <a:spcBef>
                <a:spcPct val="50000"/>
              </a:spcBef>
            </a:pPr>
            <a:r>
              <a:rPr lang="vi-VN" altLang="zh-CN" sz="28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rPr>
              <a:t> Nhớ lại, rút kinh nghiệm về nội dung câu chuyện và cách kể chuyện:</a:t>
            </a:r>
            <a:endParaRPr lang="zh-CN" altLang="en-US" sz="28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3084" name="文本框 3083"/>
          <p:cNvSpPr txBox="1"/>
          <p:nvPr/>
        </p:nvSpPr>
        <p:spPr>
          <a:xfrm rot="5400000">
            <a:off x="4634451" y="-2145477"/>
            <a:ext cx="861774" cy="6400001"/>
          </a:xfrm>
          <a:prstGeom prst="rect">
            <a:avLst/>
          </a:prstGeom>
          <a:noFill/>
          <a:ln w="9525">
            <a:noFill/>
          </a:ln>
        </p:spPr>
        <p:txBody>
          <a:bodyPr vert="vert270" wrap="square">
            <a:spAutoFit/>
          </a:bodyPr>
          <a:lstStyle/>
          <a:p>
            <a:pPr algn="ctr" defTabSz="1085915">
              <a:spcBef>
                <a:spcPct val="50000"/>
              </a:spcBef>
            </a:pPr>
            <a:r>
              <a:rPr lang="vi-VN" altLang="zh-CN" sz="4400"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4. Kiểm tra và chỉnh sửa</a:t>
            </a:r>
            <a:endParaRPr lang="zh-CN" altLang="en-US" sz="4400"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14" name="文本框 3082"/>
          <p:cNvSpPr txBox="1"/>
          <p:nvPr/>
        </p:nvSpPr>
        <p:spPr>
          <a:xfrm>
            <a:off x="2033865" y="2890489"/>
            <a:ext cx="9253270" cy="2462213"/>
          </a:xfrm>
          <a:prstGeom prst="rect">
            <a:avLst/>
          </a:prstGeom>
          <a:noFill/>
          <a:ln w="9525">
            <a:noFill/>
          </a:ln>
        </p:spPr>
        <p:txBody>
          <a:bodyPr wrap="square">
            <a:spAutoFit/>
          </a:bodyPr>
          <a:lstStyle/>
          <a:p>
            <a:pPr defTabSz="1085915">
              <a:spcBef>
                <a:spcPct val="50000"/>
              </a:spcBef>
            </a:pPr>
            <a:r>
              <a:rPr lang="vi-VN" altLang="zh-CN" sz="28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rPr>
              <a:t>- Người nói xem xét lại nội dung và cách nói của bản thân.</a:t>
            </a:r>
          </a:p>
          <a:p>
            <a:pPr defTabSz="1085915">
              <a:spcBef>
                <a:spcPct val="50000"/>
              </a:spcBef>
            </a:pPr>
            <a:r>
              <a:rPr lang="vi-VN" altLang="zh-CN" sz="28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rPr>
              <a:t>+Nội dung đã đầy đủ chưa? Còn thiếu những gì?</a:t>
            </a:r>
          </a:p>
          <a:p>
            <a:pPr defTabSz="1085915">
              <a:spcBef>
                <a:spcPct val="50000"/>
              </a:spcBef>
            </a:pPr>
            <a:r>
              <a:rPr lang="vi-VN" altLang="zh-CN" sz="28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rPr>
              <a:t>+Nội dung, chi tiết, lời kể và cách kể của mình có gì sáng tạo?</a:t>
            </a:r>
          </a:p>
          <a:p>
            <a:pPr defTabSz="1085915">
              <a:spcBef>
                <a:spcPct val="50000"/>
              </a:spcBef>
            </a:pPr>
            <a:r>
              <a:rPr lang="vi-VN" altLang="zh-CN" sz="28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rPr>
              <a:t>+ Về cách kể: Giọng kể, điệu bộ...thế nào? </a:t>
            </a:r>
            <a:endParaRPr lang="zh-CN" altLang="en-US" sz="28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endParaRPr>
          </a:p>
        </p:txBody>
      </p:sp>
    </p:spTree>
    <p:extLst>
      <p:ext uri="{BB962C8B-B14F-4D97-AF65-F5344CB8AC3E}">
        <p14:creationId xmlns:p14="http://schemas.microsoft.com/office/powerpoint/2010/main" val="18622226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077"/>
                                        </p:tgtEl>
                                        <p:attrNameLst>
                                          <p:attrName>style.visibility</p:attrName>
                                        </p:attrNameLst>
                                      </p:cBhvr>
                                      <p:to>
                                        <p:strVal val="visible"/>
                                      </p:to>
                                    </p:set>
                                    <p:anim calcmode="lin" valueType="num">
                                      <p:cBhvr additive="base">
                                        <p:cTn id="12" dur="500" fill="hold"/>
                                        <p:tgtEl>
                                          <p:spTgt spid="3077"/>
                                        </p:tgtEl>
                                        <p:attrNameLst>
                                          <p:attrName>ppt_x</p:attrName>
                                        </p:attrNameLst>
                                      </p:cBhvr>
                                      <p:tavLst>
                                        <p:tav tm="0">
                                          <p:val>
                                            <p:strVal val="#ppt_x"/>
                                          </p:val>
                                        </p:tav>
                                        <p:tav tm="100000">
                                          <p:val>
                                            <p:strVal val="#ppt_x"/>
                                          </p:val>
                                        </p:tav>
                                      </p:tavLst>
                                    </p:anim>
                                    <p:anim calcmode="lin" valueType="num">
                                      <p:cBhvr additive="base">
                                        <p:cTn id="13" dur="500" fill="hold"/>
                                        <p:tgtEl>
                                          <p:spTgt spid="307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fade">
                                      <p:cBhvr>
                                        <p:cTn id="17" dur="2000"/>
                                        <p:tgtEl>
                                          <p:spTgt spid="3078"/>
                                        </p:tgtEl>
                                      </p:cBhvr>
                                    </p:animEffect>
                                  </p:childTnLst>
                                </p:cTn>
                              </p:par>
                            </p:childTnLst>
                          </p:cTn>
                        </p:par>
                        <p:par>
                          <p:cTn id="18" fill="hold">
                            <p:stCondLst>
                              <p:cond delay="3000"/>
                            </p:stCondLst>
                            <p:childTnLst>
                              <p:par>
                                <p:cTn id="19" presetID="47" presetClass="entr" presetSubtype="0" fill="hold" grpId="0" nodeType="afterEffect">
                                  <p:stCondLst>
                                    <p:cond delay="0"/>
                                  </p:stCondLst>
                                  <p:childTnLst>
                                    <p:set>
                                      <p:cBhvr>
                                        <p:cTn id="20" dur="1" fill="hold">
                                          <p:stCondLst>
                                            <p:cond delay="0"/>
                                          </p:stCondLst>
                                        </p:cTn>
                                        <p:tgtEl>
                                          <p:spTgt spid="3084"/>
                                        </p:tgtEl>
                                        <p:attrNameLst>
                                          <p:attrName>style.visibility</p:attrName>
                                        </p:attrNameLst>
                                      </p:cBhvr>
                                      <p:to>
                                        <p:strVal val="visible"/>
                                      </p:to>
                                    </p:set>
                                    <p:animEffect transition="in" filter="fade">
                                      <p:cBhvr>
                                        <p:cTn id="21" dur="1000"/>
                                        <p:tgtEl>
                                          <p:spTgt spid="3084"/>
                                        </p:tgtEl>
                                      </p:cBhvr>
                                    </p:animEffect>
                                    <p:anim calcmode="lin" valueType="num">
                                      <p:cBhvr>
                                        <p:cTn id="22" dur="1000" fill="hold"/>
                                        <p:tgtEl>
                                          <p:spTgt spid="3084"/>
                                        </p:tgtEl>
                                        <p:attrNameLst>
                                          <p:attrName>ppt_x</p:attrName>
                                        </p:attrNameLst>
                                      </p:cBhvr>
                                      <p:tavLst>
                                        <p:tav tm="0">
                                          <p:val>
                                            <p:strVal val="#ppt_x"/>
                                          </p:val>
                                        </p:tav>
                                        <p:tav tm="100000">
                                          <p:val>
                                            <p:strVal val="#ppt_x"/>
                                          </p:val>
                                        </p:tav>
                                      </p:tavLst>
                                    </p:anim>
                                    <p:anim calcmode="lin" valueType="num">
                                      <p:cBhvr>
                                        <p:cTn id="23" dur="1000" fill="hold"/>
                                        <p:tgtEl>
                                          <p:spTgt spid="3084"/>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9" presetClass="entr" presetSubtype="0" fill="hold" nodeType="afterEffect">
                                  <p:stCondLst>
                                    <p:cond delay="0"/>
                                  </p:stCondLst>
                                  <p:childTnLst>
                                    <p:set>
                                      <p:cBhvr>
                                        <p:cTn id="26" dur="1" fill="hold">
                                          <p:stCondLst>
                                            <p:cond delay="0"/>
                                          </p:stCondLst>
                                        </p:cTn>
                                        <p:tgtEl>
                                          <p:spTgt spid="3080"/>
                                        </p:tgtEl>
                                        <p:attrNameLst>
                                          <p:attrName>style.visibility</p:attrName>
                                        </p:attrNameLst>
                                      </p:cBhvr>
                                      <p:to>
                                        <p:strVal val="visible"/>
                                      </p:to>
                                    </p:set>
                                    <p:anim calcmode="lin" valueType="num">
                                      <p:cBhvr>
                                        <p:cTn id="27" dur="1000" fill="hold"/>
                                        <p:tgtEl>
                                          <p:spTgt spid="3080"/>
                                        </p:tgtEl>
                                        <p:attrNameLst>
                                          <p:attrName>ppt_x</p:attrName>
                                        </p:attrNameLst>
                                      </p:cBhvr>
                                      <p:tavLst>
                                        <p:tav tm="0">
                                          <p:val>
                                            <p:strVal val="#ppt_x-.2"/>
                                          </p:val>
                                        </p:tav>
                                        <p:tav tm="100000">
                                          <p:val>
                                            <p:strVal val="#ppt_x"/>
                                          </p:val>
                                        </p:tav>
                                      </p:tavLst>
                                    </p:anim>
                                    <p:anim calcmode="lin" valueType="num">
                                      <p:cBhvr>
                                        <p:cTn id="28" dur="1000" fill="hold"/>
                                        <p:tgtEl>
                                          <p:spTgt spid="3080"/>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080"/>
                                        </p:tgtEl>
                                      </p:cBhvr>
                                    </p:animEffect>
                                  </p:childTnLst>
                                </p:cTn>
                              </p:par>
                            </p:childTnLst>
                          </p:cTn>
                        </p:par>
                        <p:par>
                          <p:cTn id="30" fill="hold">
                            <p:stCondLst>
                              <p:cond delay="5000"/>
                            </p:stCondLst>
                            <p:childTnLst>
                              <p:par>
                                <p:cTn id="31" presetID="29" presetClass="entr" presetSubtype="0" fill="hold" grpId="0" nodeType="afterEffect">
                                  <p:stCondLst>
                                    <p:cond delay="0"/>
                                  </p:stCondLst>
                                  <p:childTnLst>
                                    <p:set>
                                      <p:cBhvr>
                                        <p:cTn id="32" dur="1" fill="hold">
                                          <p:stCondLst>
                                            <p:cond delay="0"/>
                                          </p:stCondLst>
                                        </p:cTn>
                                        <p:tgtEl>
                                          <p:spTgt spid="3083"/>
                                        </p:tgtEl>
                                        <p:attrNameLst>
                                          <p:attrName>style.visibility</p:attrName>
                                        </p:attrNameLst>
                                      </p:cBhvr>
                                      <p:to>
                                        <p:strVal val="visible"/>
                                      </p:to>
                                    </p:set>
                                    <p:anim calcmode="lin" valueType="num">
                                      <p:cBhvr>
                                        <p:cTn id="33" dur="1000" fill="hold"/>
                                        <p:tgtEl>
                                          <p:spTgt spid="3083"/>
                                        </p:tgtEl>
                                        <p:attrNameLst>
                                          <p:attrName>ppt_x</p:attrName>
                                        </p:attrNameLst>
                                      </p:cBhvr>
                                      <p:tavLst>
                                        <p:tav tm="0">
                                          <p:val>
                                            <p:strVal val="#ppt_x-.2"/>
                                          </p:val>
                                        </p:tav>
                                        <p:tav tm="100000">
                                          <p:val>
                                            <p:strVal val="#ppt_x"/>
                                          </p:val>
                                        </p:tav>
                                      </p:tavLst>
                                    </p:anim>
                                    <p:anim calcmode="lin" valueType="num">
                                      <p:cBhvr>
                                        <p:cTn id="34" dur="1000" fill="hold"/>
                                        <p:tgtEl>
                                          <p:spTgt spid="3083"/>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083"/>
                                        </p:tgtEl>
                                      </p:cBhvr>
                                    </p:animEffect>
                                  </p:childTnLst>
                                </p:cTn>
                              </p:par>
                            </p:childTnLst>
                          </p:cTn>
                        </p:par>
                        <p:par>
                          <p:cTn id="36" fill="hold">
                            <p:stCondLst>
                              <p:cond delay="6000"/>
                            </p:stCondLst>
                            <p:childTnLst>
                              <p:par>
                                <p:cTn id="37" presetID="29" presetClass="entr" presetSubtype="0" fill="hold" nodeType="afterEffect">
                                  <p:stCondLst>
                                    <p:cond delay="0"/>
                                  </p:stCondLst>
                                  <p:childTnLst>
                                    <p:set>
                                      <p:cBhvr>
                                        <p:cTn id="38" dur="1" fill="hold">
                                          <p:stCondLst>
                                            <p:cond delay="0"/>
                                          </p:stCondLst>
                                        </p:cTn>
                                        <p:tgtEl>
                                          <p:spTgt spid="3081"/>
                                        </p:tgtEl>
                                        <p:attrNameLst>
                                          <p:attrName>style.visibility</p:attrName>
                                        </p:attrNameLst>
                                      </p:cBhvr>
                                      <p:to>
                                        <p:strVal val="visible"/>
                                      </p:to>
                                    </p:set>
                                    <p:anim calcmode="lin" valueType="num">
                                      <p:cBhvr>
                                        <p:cTn id="39" dur="1000" fill="hold"/>
                                        <p:tgtEl>
                                          <p:spTgt spid="3081"/>
                                        </p:tgtEl>
                                        <p:attrNameLst>
                                          <p:attrName>ppt_x</p:attrName>
                                        </p:attrNameLst>
                                      </p:cBhvr>
                                      <p:tavLst>
                                        <p:tav tm="0">
                                          <p:val>
                                            <p:strVal val="#ppt_x-.2"/>
                                          </p:val>
                                        </p:tav>
                                        <p:tav tm="100000">
                                          <p:val>
                                            <p:strVal val="#ppt_x"/>
                                          </p:val>
                                        </p:tav>
                                      </p:tavLst>
                                    </p:anim>
                                    <p:anim calcmode="lin" valueType="num">
                                      <p:cBhvr>
                                        <p:cTn id="40" dur="1000" fill="hold"/>
                                        <p:tgtEl>
                                          <p:spTgt spid="3081"/>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081"/>
                                        </p:tgtEl>
                                      </p:cBhvr>
                                    </p:animEffect>
                                  </p:childTnLst>
                                </p:cTn>
                              </p:par>
                            </p:childTnLst>
                          </p:cTn>
                        </p:par>
                        <p:par>
                          <p:cTn id="42" fill="hold">
                            <p:stCondLst>
                              <p:cond delay="7000"/>
                            </p:stCondLst>
                            <p:childTnLst>
                              <p:par>
                                <p:cTn id="43" presetID="29"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ppt_x</p:attrName>
                                        </p:attrNameLst>
                                      </p:cBhvr>
                                      <p:tavLst>
                                        <p:tav tm="0">
                                          <p:val>
                                            <p:strVal val="#ppt_x-.2"/>
                                          </p:val>
                                        </p:tav>
                                        <p:tav tm="100000">
                                          <p:val>
                                            <p:strVal val="#ppt_x"/>
                                          </p:val>
                                        </p:tav>
                                      </p:tavLst>
                                    </p:anim>
                                    <p:anim calcmode="lin" valueType="num">
                                      <p:cBhvr>
                                        <p:cTn id="46"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1" nodeType="clickEffect">
                                  <p:stCondLst>
                                    <p:cond delay="0"/>
                                  </p:stCondLst>
                                  <p:childTnLst>
                                    <p:set>
                                      <p:cBhvr>
                                        <p:cTn id="51" dur="1" fill="hold">
                                          <p:stCondLst>
                                            <p:cond delay="0"/>
                                          </p:stCondLst>
                                        </p:cTn>
                                        <p:tgtEl>
                                          <p:spTgt spid="3084"/>
                                        </p:tgtEl>
                                        <p:attrNameLst>
                                          <p:attrName>style.visibility</p:attrName>
                                        </p:attrNameLst>
                                      </p:cBhvr>
                                      <p:to>
                                        <p:strVal val="visible"/>
                                      </p:to>
                                    </p:set>
                                    <p:animEffect transition="in" filter="circle(in)">
                                      <p:cBhvr>
                                        <p:cTn id="52" dur="2000"/>
                                        <p:tgtEl>
                                          <p:spTgt spid="308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2" nodeType="clickEffect">
                                  <p:stCondLst>
                                    <p:cond delay="0"/>
                                  </p:stCondLst>
                                  <p:childTnLst>
                                    <p:set>
                                      <p:cBhvr>
                                        <p:cTn id="56" dur="1" fill="hold">
                                          <p:stCondLst>
                                            <p:cond delay="0"/>
                                          </p:stCondLst>
                                        </p:cTn>
                                        <p:tgtEl>
                                          <p:spTgt spid="3084"/>
                                        </p:tgtEl>
                                        <p:attrNameLst>
                                          <p:attrName>style.visibility</p:attrName>
                                        </p:attrNameLst>
                                      </p:cBhvr>
                                      <p:to>
                                        <p:strVal val="visible"/>
                                      </p:to>
                                    </p:set>
                                    <p:animEffect transition="in" filter="randombar(horizontal)">
                                      <p:cBhvr>
                                        <p:cTn id="57" dur="500"/>
                                        <p:tgtEl>
                                          <p:spTgt spid="308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1" nodeType="clickEffect">
                                  <p:stCondLst>
                                    <p:cond delay="0"/>
                                  </p:stCondLst>
                                  <p:childTnLst>
                                    <p:set>
                                      <p:cBhvr>
                                        <p:cTn id="61" dur="1" fill="hold">
                                          <p:stCondLst>
                                            <p:cond delay="0"/>
                                          </p:stCondLst>
                                        </p:cTn>
                                        <p:tgtEl>
                                          <p:spTgt spid="3083"/>
                                        </p:tgtEl>
                                        <p:attrNameLst>
                                          <p:attrName>style.visibility</p:attrName>
                                        </p:attrNameLst>
                                      </p:cBhvr>
                                      <p:to>
                                        <p:strVal val="visible"/>
                                      </p:to>
                                    </p:set>
                                    <p:animEffect transition="in" filter="barn(inVertical)">
                                      <p:cBhvr>
                                        <p:cTn id="62" dur="500"/>
                                        <p:tgtEl>
                                          <p:spTgt spid="3083"/>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1"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strips(downLeft)">
                                      <p:cBhvr>
                                        <p:cTn id="6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p:bldP spid="3083" grpId="1"/>
      <p:bldP spid="3084" grpId="0"/>
      <p:bldP spid="3084" grpId="1"/>
      <p:bldP spid="3084" grpId="2"/>
      <p:bldP spid="14" grpId="0"/>
      <p:bldP spid="1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727596" y="197617"/>
            <a:ext cx="10840213" cy="6535149"/>
          </a:xfrm>
          <a:prstGeom prst="rect">
            <a:avLst/>
          </a:prstGeom>
          <a:noFill/>
          <a:ln w="9525">
            <a:noFill/>
          </a:ln>
        </p:spPr>
      </p:pic>
      <p:pic>
        <p:nvPicPr>
          <p:cNvPr id="3078" name="图片 3077" descr="7"/>
          <p:cNvPicPr>
            <a:picLocks noChangeAspect="1"/>
          </p:cNvPicPr>
          <p:nvPr/>
        </p:nvPicPr>
        <p:blipFill>
          <a:blip r:embed="rId4"/>
          <a:stretch>
            <a:fillRect/>
          </a:stretch>
        </p:blipFill>
        <p:spPr>
          <a:xfrm>
            <a:off x="10226667" y="503508"/>
            <a:ext cx="1060468" cy="1529234"/>
          </a:xfrm>
          <a:prstGeom prst="rect">
            <a:avLst/>
          </a:prstGeom>
          <a:noFill/>
          <a:ln w="9525">
            <a:noFill/>
          </a:ln>
        </p:spPr>
      </p:pic>
      <p:pic>
        <p:nvPicPr>
          <p:cNvPr id="3081" name="图片 3080" descr="9"/>
          <p:cNvPicPr>
            <a:picLocks noChangeAspect="1"/>
          </p:cNvPicPr>
          <p:nvPr/>
        </p:nvPicPr>
        <p:blipFill>
          <a:blip r:embed="rId5"/>
          <a:stretch>
            <a:fillRect/>
          </a:stretch>
        </p:blipFill>
        <p:spPr>
          <a:xfrm>
            <a:off x="1411953" y="1268125"/>
            <a:ext cx="9706654" cy="5240066"/>
          </a:xfrm>
          <a:prstGeom prst="rect">
            <a:avLst/>
          </a:prstGeom>
          <a:noFill/>
          <a:ln w="9525">
            <a:noFill/>
          </a:ln>
        </p:spPr>
      </p:pic>
      <p:pic>
        <p:nvPicPr>
          <p:cNvPr id="3077" name="图片 3076" descr="6"/>
          <p:cNvPicPr>
            <a:picLocks noChangeAspect="1"/>
          </p:cNvPicPr>
          <p:nvPr/>
        </p:nvPicPr>
        <p:blipFill>
          <a:blip r:embed="rId6"/>
          <a:stretch>
            <a:fillRect/>
          </a:stretch>
        </p:blipFill>
        <p:spPr>
          <a:xfrm>
            <a:off x="9098231" y="4971554"/>
            <a:ext cx="3069322" cy="1886445"/>
          </a:xfrm>
          <a:prstGeom prst="rect">
            <a:avLst/>
          </a:prstGeom>
          <a:noFill/>
          <a:ln w="9525">
            <a:noFill/>
          </a:ln>
        </p:spPr>
      </p:pic>
      <p:sp>
        <p:nvSpPr>
          <p:cNvPr id="3084" name="文本框 3083"/>
          <p:cNvSpPr txBox="1"/>
          <p:nvPr/>
        </p:nvSpPr>
        <p:spPr>
          <a:xfrm rot="5400000">
            <a:off x="4634451" y="-2145477"/>
            <a:ext cx="861774" cy="6400001"/>
          </a:xfrm>
          <a:prstGeom prst="rect">
            <a:avLst/>
          </a:prstGeom>
          <a:noFill/>
          <a:ln w="9525">
            <a:noFill/>
          </a:ln>
        </p:spPr>
        <p:txBody>
          <a:bodyPr vert="vert270" wrap="square">
            <a:spAutoFit/>
          </a:bodyPr>
          <a:lstStyle/>
          <a:p>
            <a:pPr algn="ctr" defTabSz="1085915">
              <a:spcBef>
                <a:spcPct val="50000"/>
              </a:spcBef>
            </a:pPr>
            <a:r>
              <a:rPr lang="vi-VN" altLang="zh-CN" sz="4400"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4. Kiểm tra và chỉnh sửa</a:t>
            </a:r>
            <a:endParaRPr lang="zh-CN" altLang="en-US" sz="4400"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14" name="文本框 3082"/>
          <p:cNvSpPr txBox="1"/>
          <p:nvPr/>
        </p:nvSpPr>
        <p:spPr>
          <a:xfrm>
            <a:off x="1865337" y="1886427"/>
            <a:ext cx="9253270" cy="2677656"/>
          </a:xfrm>
          <a:prstGeom prst="rect">
            <a:avLst/>
          </a:prstGeom>
          <a:noFill/>
          <a:ln w="9525">
            <a:noFill/>
          </a:ln>
        </p:spPr>
        <p:txBody>
          <a:bodyPr wrap="square">
            <a:spAutoFit/>
          </a:bodyPr>
          <a:lstStyle/>
          <a:p>
            <a:pPr marL="457200" indent="-457200" defTabSz="1085915">
              <a:spcBef>
                <a:spcPct val="50000"/>
              </a:spcBef>
              <a:buFontTx/>
              <a:buChar char="-"/>
            </a:pPr>
            <a:r>
              <a:rPr lang="vi-VN" altLang="zh-CN" sz="28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rPr>
              <a:t>Người nghe tự đánh giá cách nghe của bản thân.</a:t>
            </a:r>
          </a:p>
          <a:p>
            <a:pPr defTabSz="1085915">
              <a:spcBef>
                <a:spcPct val="50000"/>
              </a:spcBef>
            </a:pPr>
            <a:r>
              <a:rPr lang="vi-VN" altLang="zh-CN" sz="28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rPr>
              <a:t>+ Đã hiểu và nắm được nội dung chính của câu chuyện được nghe chưa? Có nhận xét được các yếu tố sáng tạo trong lời kể của bạn không?</a:t>
            </a:r>
          </a:p>
          <a:p>
            <a:pPr defTabSz="1085915">
              <a:spcBef>
                <a:spcPct val="50000"/>
              </a:spcBef>
            </a:pPr>
            <a:r>
              <a:rPr lang="vi-VN" altLang="zh-CN" sz="28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rPr>
              <a:t>+Thái độ khi nghe bạn kể chuyện thế nào? </a:t>
            </a:r>
            <a:endParaRPr lang="zh-CN" altLang="en-US" sz="280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endParaRPr>
          </a:p>
        </p:txBody>
      </p:sp>
    </p:spTree>
    <p:extLst>
      <p:ext uri="{BB962C8B-B14F-4D97-AF65-F5344CB8AC3E}">
        <p14:creationId xmlns:p14="http://schemas.microsoft.com/office/powerpoint/2010/main" val="29932980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077"/>
                                        </p:tgtEl>
                                        <p:attrNameLst>
                                          <p:attrName>style.visibility</p:attrName>
                                        </p:attrNameLst>
                                      </p:cBhvr>
                                      <p:to>
                                        <p:strVal val="visible"/>
                                      </p:to>
                                    </p:set>
                                    <p:anim calcmode="lin" valueType="num">
                                      <p:cBhvr additive="base">
                                        <p:cTn id="12" dur="500" fill="hold"/>
                                        <p:tgtEl>
                                          <p:spTgt spid="3077"/>
                                        </p:tgtEl>
                                        <p:attrNameLst>
                                          <p:attrName>ppt_x</p:attrName>
                                        </p:attrNameLst>
                                      </p:cBhvr>
                                      <p:tavLst>
                                        <p:tav tm="0">
                                          <p:val>
                                            <p:strVal val="#ppt_x"/>
                                          </p:val>
                                        </p:tav>
                                        <p:tav tm="100000">
                                          <p:val>
                                            <p:strVal val="#ppt_x"/>
                                          </p:val>
                                        </p:tav>
                                      </p:tavLst>
                                    </p:anim>
                                    <p:anim calcmode="lin" valueType="num">
                                      <p:cBhvr additive="base">
                                        <p:cTn id="13" dur="500" fill="hold"/>
                                        <p:tgtEl>
                                          <p:spTgt spid="307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fade">
                                      <p:cBhvr>
                                        <p:cTn id="17" dur="2000"/>
                                        <p:tgtEl>
                                          <p:spTgt spid="3078"/>
                                        </p:tgtEl>
                                      </p:cBhvr>
                                    </p:animEffect>
                                  </p:childTnLst>
                                </p:cTn>
                              </p:par>
                            </p:childTnLst>
                          </p:cTn>
                        </p:par>
                        <p:par>
                          <p:cTn id="18" fill="hold">
                            <p:stCondLst>
                              <p:cond delay="3000"/>
                            </p:stCondLst>
                            <p:childTnLst>
                              <p:par>
                                <p:cTn id="19" presetID="47" presetClass="entr" presetSubtype="0" fill="hold" grpId="0" nodeType="afterEffect">
                                  <p:stCondLst>
                                    <p:cond delay="0"/>
                                  </p:stCondLst>
                                  <p:childTnLst>
                                    <p:set>
                                      <p:cBhvr>
                                        <p:cTn id="20" dur="1" fill="hold">
                                          <p:stCondLst>
                                            <p:cond delay="0"/>
                                          </p:stCondLst>
                                        </p:cTn>
                                        <p:tgtEl>
                                          <p:spTgt spid="3084"/>
                                        </p:tgtEl>
                                        <p:attrNameLst>
                                          <p:attrName>style.visibility</p:attrName>
                                        </p:attrNameLst>
                                      </p:cBhvr>
                                      <p:to>
                                        <p:strVal val="visible"/>
                                      </p:to>
                                    </p:set>
                                    <p:animEffect transition="in" filter="fade">
                                      <p:cBhvr>
                                        <p:cTn id="21" dur="1000"/>
                                        <p:tgtEl>
                                          <p:spTgt spid="3084"/>
                                        </p:tgtEl>
                                      </p:cBhvr>
                                    </p:animEffect>
                                    <p:anim calcmode="lin" valueType="num">
                                      <p:cBhvr>
                                        <p:cTn id="22" dur="1000" fill="hold"/>
                                        <p:tgtEl>
                                          <p:spTgt spid="3084"/>
                                        </p:tgtEl>
                                        <p:attrNameLst>
                                          <p:attrName>ppt_x</p:attrName>
                                        </p:attrNameLst>
                                      </p:cBhvr>
                                      <p:tavLst>
                                        <p:tav tm="0">
                                          <p:val>
                                            <p:strVal val="#ppt_x"/>
                                          </p:val>
                                        </p:tav>
                                        <p:tav tm="100000">
                                          <p:val>
                                            <p:strVal val="#ppt_x"/>
                                          </p:val>
                                        </p:tav>
                                      </p:tavLst>
                                    </p:anim>
                                    <p:anim calcmode="lin" valueType="num">
                                      <p:cBhvr>
                                        <p:cTn id="23" dur="1000" fill="hold"/>
                                        <p:tgtEl>
                                          <p:spTgt spid="3084"/>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9" presetClass="entr" presetSubtype="0" fill="hold" nodeType="afterEffect">
                                  <p:stCondLst>
                                    <p:cond delay="0"/>
                                  </p:stCondLst>
                                  <p:childTnLst>
                                    <p:set>
                                      <p:cBhvr>
                                        <p:cTn id="26" dur="1" fill="hold">
                                          <p:stCondLst>
                                            <p:cond delay="0"/>
                                          </p:stCondLst>
                                        </p:cTn>
                                        <p:tgtEl>
                                          <p:spTgt spid="3081"/>
                                        </p:tgtEl>
                                        <p:attrNameLst>
                                          <p:attrName>style.visibility</p:attrName>
                                        </p:attrNameLst>
                                      </p:cBhvr>
                                      <p:to>
                                        <p:strVal val="visible"/>
                                      </p:to>
                                    </p:set>
                                    <p:anim calcmode="lin" valueType="num">
                                      <p:cBhvr>
                                        <p:cTn id="27" dur="1000" fill="hold"/>
                                        <p:tgtEl>
                                          <p:spTgt spid="3081"/>
                                        </p:tgtEl>
                                        <p:attrNameLst>
                                          <p:attrName>ppt_x</p:attrName>
                                        </p:attrNameLst>
                                      </p:cBhvr>
                                      <p:tavLst>
                                        <p:tav tm="0">
                                          <p:val>
                                            <p:strVal val="#ppt_x-.2"/>
                                          </p:val>
                                        </p:tav>
                                        <p:tav tm="100000">
                                          <p:val>
                                            <p:strVal val="#ppt_x"/>
                                          </p:val>
                                        </p:tav>
                                      </p:tavLst>
                                    </p:anim>
                                    <p:anim calcmode="lin" valueType="num">
                                      <p:cBhvr>
                                        <p:cTn id="28" dur="1000" fill="hold"/>
                                        <p:tgtEl>
                                          <p:spTgt spid="3081"/>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081"/>
                                        </p:tgtEl>
                                      </p:cBhvr>
                                    </p:animEffect>
                                  </p:childTnLst>
                                </p:cTn>
                              </p:par>
                            </p:childTnLst>
                          </p:cTn>
                        </p:par>
                        <p:par>
                          <p:cTn id="30" fill="hold">
                            <p:stCondLst>
                              <p:cond delay="5000"/>
                            </p:stCondLst>
                            <p:childTnLst>
                              <p:par>
                                <p:cTn id="31" presetID="29"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ppt_x</p:attrName>
                                        </p:attrNameLst>
                                      </p:cBhvr>
                                      <p:tavLst>
                                        <p:tav tm="0">
                                          <p:val>
                                            <p:strVal val="#ppt_x-.2"/>
                                          </p:val>
                                        </p:tav>
                                        <p:tav tm="100000">
                                          <p:val>
                                            <p:strVal val="#ppt_x"/>
                                          </p:val>
                                        </p:tav>
                                      </p:tavLst>
                                    </p:anim>
                                    <p:anim calcmode="lin" valueType="num">
                                      <p:cBhvr>
                                        <p:cTn id="34"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1" nodeType="clickEffect">
                                  <p:stCondLst>
                                    <p:cond delay="0"/>
                                  </p:stCondLst>
                                  <p:childTnLst>
                                    <p:set>
                                      <p:cBhvr>
                                        <p:cTn id="39" dur="1" fill="hold">
                                          <p:stCondLst>
                                            <p:cond delay="0"/>
                                          </p:stCondLst>
                                        </p:cTn>
                                        <p:tgtEl>
                                          <p:spTgt spid="3084"/>
                                        </p:tgtEl>
                                        <p:attrNameLst>
                                          <p:attrName>style.visibility</p:attrName>
                                        </p:attrNameLst>
                                      </p:cBhvr>
                                      <p:to>
                                        <p:strVal val="visible"/>
                                      </p:to>
                                    </p:set>
                                    <p:animEffect transition="in" filter="barn(inVertical)">
                                      <p:cBhvr>
                                        <p:cTn id="40" dur="500"/>
                                        <p:tgtEl>
                                          <p:spTgt spid="3084"/>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1"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checkerboard(across)">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P spid="3084" grpId="1"/>
      <p:bldP spid="14" grpId="0"/>
      <p:bldP spid="1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53681" y="4069532"/>
            <a:ext cx="12221234" cy="2788468"/>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5992021" y="2126681"/>
            <a:ext cx="4872639" cy="3529532"/>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7346617" y="3168766"/>
            <a:ext cx="3776553" cy="3410043"/>
          </a:xfrm>
          <a:prstGeom prst="rect">
            <a:avLst/>
          </a:prstGeom>
          <a:noFill/>
          <a:ln w="9525">
            <a:noFill/>
          </a:ln>
        </p:spPr>
      </p:pic>
      <p:pic>
        <p:nvPicPr>
          <p:cNvPr id="47110" name="图片 47109" descr="1-42"/>
          <p:cNvPicPr>
            <a:picLocks noChangeAspect="1"/>
          </p:cNvPicPr>
          <p:nvPr/>
        </p:nvPicPr>
        <p:blipFill>
          <a:blip r:embed="rId6"/>
          <a:stretch>
            <a:fillRect/>
          </a:stretch>
        </p:blipFill>
        <p:spPr>
          <a:xfrm>
            <a:off x="24447" y="0"/>
            <a:ext cx="8457320" cy="7186596"/>
          </a:xfrm>
          <a:prstGeom prst="rect">
            <a:avLst/>
          </a:prstGeom>
          <a:noFill/>
          <a:ln w="9525">
            <a:noFill/>
          </a:ln>
        </p:spPr>
      </p:pic>
      <p:sp>
        <p:nvSpPr>
          <p:cNvPr id="7" name="文本框 2055"/>
          <p:cNvSpPr txBox="1"/>
          <p:nvPr/>
        </p:nvSpPr>
        <p:spPr>
          <a:xfrm>
            <a:off x="903267" y="2840793"/>
            <a:ext cx="5300942" cy="1807290"/>
          </a:xfrm>
          <a:prstGeom prst="rect">
            <a:avLst/>
          </a:prstGeom>
          <a:noFill/>
          <a:ln w="9525">
            <a:noFill/>
          </a:ln>
        </p:spPr>
        <p:txBody>
          <a:bodyPr wrap="square">
            <a:spAutoFit/>
          </a:bodyPr>
          <a:lstStyle/>
          <a:p>
            <a:pPr algn="ctr" defTabSz="1085915">
              <a:spcBef>
                <a:spcPct val="50000"/>
              </a:spcBef>
            </a:pPr>
            <a:r>
              <a:rPr lang="en-US" altLang="zh-CN" sz="5572" b="1" dirty="0" err="1">
                <a:solidFill>
                  <a:srgbClr val="FF0066"/>
                </a:solidFill>
                <a:latin typeface="Times New Roman" panose="02020603050405020304" pitchFamily="18" charset="0"/>
                <a:ea typeface="黑体" panose="02010609060101010101" pitchFamily="2" charset="-122"/>
                <a:cs typeface="Times New Roman" panose="02020603050405020304" pitchFamily="18" charset="0"/>
              </a:rPr>
              <a:t>Trình</a:t>
            </a:r>
            <a:r>
              <a:rPr lang="en-US" altLang="zh-CN" sz="5572" b="1" dirty="0">
                <a:solidFill>
                  <a:srgbClr val="FF0066"/>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5572" b="1" dirty="0" err="1">
                <a:solidFill>
                  <a:srgbClr val="FF0066"/>
                </a:solidFill>
                <a:latin typeface="Times New Roman" panose="02020603050405020304" pitchFamily="18" charset="0"/>
                <a:ea typeface="黑体" panose="02010609060101010101" pitchFamily="2" charset="-122"/>
                <a:cs typeface="Times New Roman" panose="02020603050405020304" pitchFamily="18" charset="0"/>
              </a:rPr>
              <a:t>bày</a:t>
            </a:r>
            <a:r>
              <a:rPr lang="en-US" altLang="zh-CN" sz="5572" b="1" dirty="0">
                <a:solidFill>
                  <a:srgbClr val="FF0066"/>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5572" b="1" dirty="0" err="1">
                <a:solidFill>
                  <a:srgbClr val="FF0066"/>
                </a:solidFill>
                <a:latin typeface="Times New Roman" panose="02020603050405020304" pitchFamily="18" charset="0"/>
                <a:ea typeface="黑体" panose="02010609060101010101" pitchFamily="2" charset="-122"/>
                <a:cs typeface="Times New Roman" panose="02020603050405020304" pitchFamily="18" charset="0"/>
              </a:rPr>
              <a:t>bài</a:t>
            </a:r>
            <a:r>
              <a:rPr lang="en-US" altLang="zh-CN" sz="5572" b="1" dirty="0">
                <a:solidFill>
                  <a:srgbClr val="FF0066"/>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5572" b="1" dirty="0" err="1">
                <a:solidFill>
                  <a:srgbClr val="FF0066"/>
                </a:solidFill>
                <a:latin typeface="Times New Roman" panose="02020603050405020304" pitchFamily="18" charset="0"/>
                <a:ea typeface="黑体" panose="02010609060101010101" pitchFamily="2" charset="-122"/>
                <a:cs typeface="Times New Roman" panose="02020603050405020304" pitchFamily="18" charset="0"/>
              </a:rPr>
              <a:t>nói</a:t>
            </a:r>
            <a:r>
              <a:rPr lang="en-US" altLang="zh-CN" sz="5572" b="1" dirty="0">
                <a:solidFill>
                  <a:srgbClr val="FF0066"/>
                </a:solidFill>
                <a:latin typeface="Times New Roman" panose="02020603050405020304" pitchFamily="18" charset="0"/>
                <a:ea typeface="黑体" panose="02010609060101010101" pitchFamily="2" charset="-122"/>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p:cTn id="13" dur="1000" fill="hold"/>
                                        <p:tgtEl>
                                          <p:spTgt spid="47110"/>
                                        </p:tgtEl>
                                        <p:attrNameLst>
                                          <p:attrName>ppt_w</p:attrName>
                                        </p:attrNameLst>
                                      </p:cBhvr>
                                      <p:tavLst>
                                        <p:tav tm="0">
                                          <p:val>
                                            <p:fltVal val="0"/>
                                          </p:val>
                                        </p:tav>
                                        <p:tav tm="100000">
                                          <p:val>
                                            <p:strVal val="#ppt_w"/>
                                          </p:val>
                                        </p:tav>
                                      </p:tavLst>
                                    </p:anim>
                                    <p:anim calcmode="lin" valueType="num">
                                      <p:cBhvr>
                                        <p:cTn id="14" dur="1000" fill="hold"/>
                                        <p:tgtEl>
                                          <p:spTgt spid="47110"/>
                                        </p:tgtEl>
                                        <p:attrNameLst>
                                          <p:attrName>ppt_h</p:attrName>
                                        </p:attrNameLst>
                                      </p:cBhvr>
                                      <p:tavLst>
                                        <p:tav tm="0">
                                          <p:val>
                                            <p:fltVal val="0"/>
                                          </p:val>
                                        </p:tav>
                                        <p:tav tm="100000">
                                          <p:val>
                                            <p:strVal val="#ppt_h"/>
                                          </p:val>
                                        </p:tav>
                                      </p:tavLst>
                                    </p:anim>
                                    <p:anim calcmode="lin" valueType="num">
                                      <p:cBhvr>
                                        <p:cTn id="15"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110"/>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6" presetClass="entr" presetSubtype="37" fill="hold" nodeType="afterEffect">
                                  <p:stCondLst>
                                    <p:cond delay="0"/>
                                  </p:stCondLst>
                                  <p:childTnLst>
                                    <p:set>
                                      <p:cBhvr>
                                        <p:cTn id="19" dur="1" fill="hold">
                                          <p:stCondLst>
                                            <p:cond delay="0"/>
                                          </p:stCondLst>
                                        </p:cTn>
                                        <p:tgtEl>
                                          <p:spTgt spid="47111"/>
                                        </p:tgtEl>
                                        <p:attrNameLst>
                                          <p:attrName>style.visibility</p:attrName>
                                        </p:attrNameLst>
                                      </p:cBhvr>
                                      <p:to>
                                        <p:strVal val="visible"/>
                                      </p:to>
                                    </p:set>
                                    <p:animEffect transition="in" filter="barn(outVertical)">
                                      <p:cBhvr>
                                        <p:cTn id="20" dur="500"/>
                                        <p:tgtEl>
                                          <p:spTgt spid="47111"/>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47109"/>
                                        </p:tgtEl>
                                        <p:attrNameLst>
                                          <p:attrName>style.visibility</p:attrName>
                                        </p:attrNameLst>
                                      </p:cBhvr>
                                      <p:to>
                                        <p:strVal val="visible"/>
                                      </p:to>
                                    </p:set>
                                    <p:animEffect transition="in" filter="fade">
                                      <p:cBhvr>
                                        <p:cTn id="25" dur="1000"/>
                                        <p:tgtEl>
                                          <p:spTgt spid="47109"/>
                                        </p:tgtEl>
                                      </p:cBhvr>
                                    </p:animEffect>
                                    <p:anim calcmode="lin" valueType="num">
                                      <p:cBhvr>
                                        <p:cTn id="26" dur="1000" fill="hold"/>
                                        <p:tgtEl>
                                          <p:spTgt spid="47109"/>
                                        </p:tgtEl>
                                        <p:attrNameLst>
                                          <p:attrName>ppt_x</p:attrName>
                                        </p:attrNameLst>
                                      </p:cBhvr>
                                      <p:tavLst>
                                        <p:tav tm="0">
                                          <p:val>
                                            <p:strVal val="#ppt_x"/>
                                          </p:val>
                                        </p:tav>
                                        <p:tav tm="100000">
                                          <p:val>
                                            <p:strVal val="#ppt_x"/>
                                          </p:val>
                                        </p:tav>
                                      </p:tavLst>
                                    </p:anim>
                                    <p:anim calcmode="lin" valueType="num">
                                      <p:cBhvr>
                                        <p:cTn id="27" dur="1000" fill="hold"/>
                                        <p:tgtEl>
                                          <p:spTgt spid="47109"/>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7"/>
                                        </p:tgtEl>
                                        <p:attrNameLst>
                                          <p:attrName>style.visibility</p:attrName>
                                        </p:attrNameLst>
                                      </p:cBhvr>
                                      <p:to>
                                        <p:strVal val="visible"/>
                                      </p:to>
                                    </p:set>
                                    <p:anim calcmode="discrete" valueType="clr">
                                      <p:cBhvr override="childStyle">
                                        <p:cTn id="31" dur="50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2" dur="500"/>
                                        <p:tgtEl>
                                          <p:spTgt spid="7"/>
                                        </p:tgtEl>
                                        <p:attrNameLst>
                                          <p:attrName>fillcolor</p:attrName>
                                        </p:attrNameLst>
                                      </p:cBhvr>
                                      <p:tavLst>
                                        <p:tav tm="0">
                                          <p:val>
                                            <p:clrVal>
                                              <a:schemeClr val="accent2"/>
                                            </p:clrVal>
                                          </p:val>
                                        </p:tav>
                                        <p:tav tm="50000">
                                          <p:val>
                                            <p:clrVal>
                                              <a:schemeClr val="hlink"/>
                                            </p:clrVal>
                                          </p:val>
                                        </p:tav>
                                      </p:tavLst>
                                    </p:anim>
                                    <p:set>
                                      <p:cBhvr>
                                        <p:cTn id="33" dur="50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grpSp>
        <p:nvGrpSpPr>
          <p:cNvPr id="266" name="Google Shape;266;p29"/>
          <p:cNvGrpSpPr/>
          <p:nvPr/>
        </p:nvGrpSpPr>
        <p:grpSpPr>
          <a:xfrm>
            <a:off x="1498686" y="770447"/>
            <a:ext cx="289516" cy="429303"/>
            <a:chOff x="4508863" y="1528200"/>
            <a:chExt cx="318850" cy="472800"/>
          </a:xfrm>
        </p:grpSpPr>
        <p:sp>
          <p:nvSpPr>
            <p:cNvPr id="267" name="Google Shape;267;p29"/>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2133" kern="0">
                <a:solidFill>
                  <a:srgbClr val="000000"/>
                </a:solidFill>
                <a:latin typeface="Arial"/>
                <a:cs typeface="Arial"/>
                <a:sym typeface="Arial"/>
              </a:endParaRPr>
            </a:p>
          </p:txBody>
        </p:sp>
        <p:sp>
          <p:nvSpPr>
            <p:cNvPr id="268" name="Google Shape;268;p29"/>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2133" kern="0">
                <a:solidFill>
                  <a:srgbClr val="000000"/>
                </a:solidFill>
                <a:latin typeface="Arial"/>
                <a:cs typeface="Arial"/>
                <a:sym typeface="Arial"/>
              </a:endParaRPr>
            </a:p>
          </p:txBody>
        </p:sp>
        <p:sp>
          <p:nvSpPr>
            <p:cNvPr id="269" name="Google Shape;269;p29"/>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2133" kern="0">
                <a:solidFill>
                  <a:srgbClr val="000000"/>
                </a:solidFill>
                <a:latin typeface="Arial"/>
                <a:cs typeface="Arial"/>
                <a:sym typeface="Arial"/>
              </a:endParaRPr>
            </a:p>
          </p:txBody>
        </p:sp>
        <p:sp>
          <p:nvSpPr>
            <p:cNvPr id="270" name="Google Shape;270;p29"/>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121900" tIns="121900" rIns="121900" bIns="121900" anchor="ctr" anchorCtr="0">
              <a:noAutofit/>
            </a:bodyPr>
            <a:lstStyle/>
            <a:p>
              <a:pPr defTabSz="1219170">
                <a:buClr>
                  <a:srgbClr val="000000"/>
                </a:buClr>
              </a:pPr>
              <a:endParaRPr sz="2133" kern="0">
                <a:solidFill>
                  <a:srgbClr val="000000"/>
                </a:solidFill>
                <a:latin typeface="Arial"/>
                <a:cs typeface="Arial"/>
                <a:sym typeface="Arial"/>
              </a:endParaRPr>
            </a:p>
          </p:txBody>
        </p:sp>
      </p:grpSp>
      <p:sp>
        <p:nvSpPr>
          <p:cNvPr id="94" name="TextBox 93">
            <a:extLst>
              <a:ext uri="{FF2B5EF4-FFF2-40B4-BE49-F238E27FC236}">
                <a16:creationId xmlns:a16="http://schemas.microsoft.com/office/drawing/2014/main" id="{506A5266-A887-43D3-9E99-F5AD30949343}"/>
              </a:ext>
            </a:extLst>
          </p:cNvPr>
          <p:cNvSpPr txBox="1"/>
          <p:nvPr/>
        </p:nvSpPr>
        <p:spPr>
          <a:xfrm>
            <a:off x="1638062" y="799258"/>
            <a:ext cx="8512815" cy="2601353"/>
          </a:xfrm>
          <a:prstGeom prst="rect">
            <a:avLst/>
          </a:prstGeom>
          <a:noFill/>
        </p:spPr>
        <p:txBody>
          <a:bodyPr wrap="square">
            <a:spAutoFit/>
          </a:bodyPr>
          <a:lstStyle/>
          <a:p>
            <a:pPr algn="just" defTabSz="1219170">
              <a:lnSpc>
                <a:spcPct val="130000"/>
              </a:lnSpc>
              <a:spcAft>
                <a:spcPts val="1333"/>
              </a:spcAft>
              <a:buClr>
                <a:srgbClr val="000000"/>
              </a:buClr>
            </a:pPr>
            <a:r>
              <a:rPr lang="vi-VN" sz="3200" b="1" i="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Truyện cổ tích là truyện dân gian, kết quả của trí tưởng tượng dân gian, xoay quanh cuộc đời số phận của một số kiểu nhân vật nhằm thể hiện cách nhìn, cách nghĩ và ước mơ của người xưa</a:t>
            </a:r>
            <a:endParaRPr lang="vi-VN" sz="2400" b="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endParaRPr>
          </a:p>
        </p:txBody>
      </p:sp>
      <p:grpSp>
        <p:nvGrpSpPr>
          <p:cNvPr id="99" name="Google Shape;1080;p40">
            <a:extLst>
              <a:ext uri="{FF2B5EF4-FFF2-40B4-BE49-F238E27FC236}">
                <a16:creationId xmlns:a16="http://schemas.microsoft.com/office/drawing/2014/main" id="{A37B25B7-5E98-47A6-8073-CB62D2C8EFAF}"/>
              </a:ext>
            </a:extLst>
          </p:cNvPr>
          <p:cNvGrpSpPr/>
          <p:nvPr/>
        </p:nvGrpSpPr>
        <p:grpSpPr>
          <a:xfrm rot="10800000">
            <a:off x="1366034" y="4342615"/>
            <a:ext cx="3902213" cy="1125359"/>
            <a:chOff x="618138" y="2762798"/>
            <a:chExt cx="2698875" cy="334612"/>
          </a:xfrm>
        </p:grpSpPr>
        <p:sp>
          <p:nvSpPr>
            <p:cNvPr id="100" name="Google Shape;1081;p40">
              <a:extLst>
                <a:ext uri="{FF2B5EF4-FFF2-40B4-BE49-F238E27FC236}">
                  <a16:creationId xmlns:a16="http://schemas.microsoft.com/office/drawing/2014/main" id="{350C5D93-55C3-4589-9100-2693ABDC4069}"/>
                </a:ext>
              </a:extLst>
            </p:cNvPr>
            <p:cNvSpPr/>
            <p:nvPr/>
          </p:nvSpPr>
          <p:spPr>
            <a:xfrm>
              <a:off x="618138" y="2762798"/>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chemeClr val="tx2">
                <a:lumMod val="75000"/>
                <a:alpha val="3348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1082;p40">
              <a:extLst>
                <a:ext uri="{FF2B5EF4-FFF2-40B4-BE49-F238E27FC236}">
                  <a16:creationId xmlns:a16="http://schemas.microsoft.com/office/drawing/2014/main" id="{4110A0CB-223D-4D8F-B436-6C2F1756ED9C}"/>
                </a:ext>
              </a:extLst>
            </p:cNvPr>
            <p:cNvSpPr/>
            <p:nvPr/>
          </p:nvSpPr>
          <p:spPr>
            <a:xfrm>
              <a:off x="851850" y="2898735"/>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chemeClr val="tx2">
                <a:lumMod val="75000"/>
                <a:alpha val="3348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grpSp>
        <p:nvGrpSpPr>
          <p:cNvPr id="102" name="Google Shape;1080;p40">
            <a:extLst>
              <a:ext uri="{FF2B5EF4-FFF2-40B4-BE49-F238E27FC236}">
                <a16:creationId xmlns:a16="http://schemas.microsoft.com/office/drawing/2014/main" id="{11E51EAA-269A-41B3-9197-7CBEE2B7EFA7}"/>
              </a:ext>
            </a:extLst>
          </p:cNvPr>
          <p:cNvGrpSpPr/>
          <p:nvPr/>
        </p:nvGrpSpPr>
        <p:grpSpPr>
          <a:xfrm rot="10800000">
            <a:off x="6934207" y="4262959"/>
            <a:ext cx="3902213" cy="1199632"/>
            <a:chOff x="618138" y="2762798"/>
            <a:chExt cx="2698875" cy="334612"/>
          </a:xfrm>
        </p:grpSpPr>
        <p:sp>
          <p:nvSpPr>
            <p:cNvPr id="103" name="Google Shape;1081;p40">
              <a:extLst>
                <a:ext uri="{FF2B5EF4-FFF2-40B4-BE49-F238E27FC236}">
                  <a16:creationId xmlns:a16="http://schemas.microsoft.com/office/drawing/2014/main" id="{0801CCED-D8FF-4F04-BEC2-9C2F96905290}"/>
                </a:ext>
              </a:extLst>
            </p:cNvPr>
            <p:cNvSpPr/>
            <p:nvPr/>
          </p:nvSpPr>
          <p:spPr>
            <a:xfrm>
              <a:off x="618138" y="2762798"/>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chemeClr val="tx2">
                <a:lumMod val="75000"/>
                <a:alpha val="3348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82;p40">
              <a:extLst>
                <a:ext uri="{FF2B5EF4-FFF2-40B4-BE49-F238E27FC236}">
                  <a16:creationId xmlns:a16="http://schemas.microsoft.com/office/drawing/2014/main" id="{944A67F2-93F1-4982-9630-F650AF159FAA}"/>
                </a:ext>
              </a:extLst>
            </p:cNvPr>
            <p:cNvSpPr/>
            <p:nvPr/>
          </p:nvSpPr>
          <p:spPr>
            <a:xfrm>
              <a:off x="851850" y="2898735"/>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chemeClr val="tx2">
                <a:lumMod val="75000"/>
                <a:alpha val="3348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sp>
        <p:nvSpPr>
          <p:cNvPr id="30" name="TextBox 29">
            <a:extLst>
              <a:ext uri="{FF2B5EF4-FFF2-40B4-BE49-F238E27FC236}">
                <a16:creationId xmlns:a16="http://schemas.microsoft.com/office/drawing/2014/main" id="{8B6B4446-F222-4F09-8522-5D087BFCFDC0}"/>
              </a:ext>
            </a:extLst>
          </p:cNvPr>
          <p:cNvSpPr txBox="1"/>
          <p:nvPr/>
        </p:nvSpPr>
        <p:spPr>
          <a:xfrm>
            <a:off x="1444620" y="4327889"/>
            <a:ext cx="688352" cy="666786"/>
          </a:xfrm>
          <a:prstGeom prst="rect">
            <a:avLst/>
          </a:prstGeom>
          <a:noFill/>
        </p:spPr>
        <p:txBody>
          <a:bodyPr wrap="square" rtlCol="0">
            <a:spAutoFit/>
          </a:bodyPr>
          <a:lstStyle/>
          <a:p>
            <a:pPr defTabSz="1219170">
              <a:buClr>
                <a:srgbClr val="000000"/>
              </a:buClr>
            </a:pPr>
            <a:r>
              <a:rPr lang="vi-VN" sz="3733" b="1" kern="0" dirty="0">
                <a:solidFill>
                  <a:srgbClr val="FDA421">
                    <a:lumMod val="50000"/>
                  </a:srgbClr>
                </a:solidFill>
                <a:latin typeface="Cormorant Infant" panose="00000500000000000000" pitchFamily="2" charset="-93"/>
                <a:cs typeface="Arial"/>
                <a:sym typeface="Arial"/>
              </a:rPr>
              <a:t>A</a:t>
            </a:r>
          </a:p>
        </p:txBody>
      </p:sp>
      <p:sp>
        <p:nvSpPr>
          <p:cNvPr id="118" name="TextBox 117">
            <a:extLst>
              <a:ext uri="{FF2B5EF4-FFF2-40B4-BE49-F238E27FC236}">
                <a16:creationId xmlns:a16="http://schemas.microsoft.com/office/drawing/2014/main" id="{88B427E2-E4AA-4C7A-A8C4-D25E641129D5}"/>
              </a:ext>
            </a:extLst>
          </p:cNvPr>
          <p:cNvSpPr txBox="1"/>
          <p:nvPr/>
        </p:nvSpPr>
        <p:spPr>
          <a:xfrm>
            <a:off x="6988639" y="4260569"/>
            <a:ext cx="1352551" cy="666786"/>
          </a:xfrm>
          <a:prstGeom prst="rect">
            <a:avLst/>
          </a:prstGeom>
          <a:noFill/>
        </p:spPr>
        <p:txBody>
          <a:bodyPr wrap="square" rtlCol="0">
            <a:spAutoFit/>
          </a:bodyPr>
          <a:lstStyle/>
          <a:p>
            <a:pPr defTabSz="1219170">
              <a:buClr>
                <a:srgbClr val="000000"/>
              </a:buClr>
            </a:pPr>
            <a:r>
              <a:rPr lang="vi-VN" sz="3733" b="1" kern="0" dirty="0">
                <a:solidFill>
                  <a:srgbClr val="FDA421">
                    <a:lumMod val="50000"/>
                  </a:srgbClr>
                </a:solidFill>
                <a:latin typeface="Cormorant Infant" panose="00000500000000000000" pitchFamily="2" charset="-93"/>
                <a:cs typeface="Arial"/>
                <a:sym typeface="Arial"/>
              </a:rPr>
              <a:t>B</a:t>
            </a:r>
          </a:p>
        </p:txBody>
      </p:sp>
      <p:sp>
        <p:nvSpPr>
          <p:cNvPr id="122" name="TextBox 121">
            <a:extLst>
              <a:ext uri="{FF2B5EF4-FFF2-40B4-BE49-F238E27FC236}">
                <a16:creationId xmlns:a16="http://schemas.microsoft.com/office/drawing/2014/main" id="{FC0A7F44-57D7-4D69-A45B-A3FA1253E864}"/>
              </a:ext>
            </a:extLst>
          </p:cNvPr>
          <p:cNvSpPr txBox="1"/>
          <p:nvPr/>
        </p:nvSpPr>
        <p:spPr>
          <a:xfrm>
            <a:off x="2484195" y="4371273"/>
            <a:ext cx="3102432" cy="748988"/>
          </a:xfrm>
          <a:prstGeom prst="rect">
            <a:avLst/>
          </a:prstGeom>
          <a:noFill/>
        </p:spPr>
        <p:txBody>
          <a:bodyPr wrap="square">
            <a:spAutoFit/>
          </a:bodyPr>
          <a:lstStyle/>
          <a:p>
            <a:pPr defTabSz="1219170">
              <a:buClr>
                <a:srgbClr val="000000"/>
              </a:buClr>
            </a:pPr>
            <a:r>
              <a:rPr lang="vi-VN" sz="4267" b="1" i="1" kern="0" dirty="0">
                <a:solidFill>
                  <a:srgbClr val="FDA421">
                    <a:lumMod val="50000"/>
                  </a:srgbClr>
                </a:solidFill>
                <a:latin typeface="Cambria" panose="02040503050406030204" pitchFamily="18" charset="0"/>
                <a:ea typeface="Calibri" panose="020F0502020204030204" pitchFamily="34" charset="0"/>
                <a:cs typeface="Times New Roman" panose="02020603050405020304" pitchFamily="18" charset="0"/>
                <a:sym typeface="Arial"/>
              </a:rPr>
              <a:t>Đúng</a:t>
            </a:r>
            <a:endParaRPr lang="vi-VN" sz="4267" b="1" kern="0" dirty="0">
              <a:solidFill>
                <a:srgbClr val="FDA421">
                  <a:lumMod val="50000"/>
                </a:srgbClr>
              </a:solidFill>
              <a:latin typeface="Arial"/>
              <a:cs typeface="Arial"/>
              <a:sym typeface="Arial"/>
            </a:endParaRPr>
          </a:p>
        </p:txBody>
      </p:sp>
      <p:sp>
        <p:nvSpPr>
          <p:cNvPr id="25" name="TextBox 24">
            <a:extLst>
              <a:ext uri="{FF2B5EF4-FFF2-40B4-BE49-F238E27FC236}">
                <a16:creationId xmlns:a16="http://schemas.microsoft.com/office/drawing/2014/main" id="{DDFA8F23-2123-4530-BB1F-0025FE82E863}"/>
              </a:ext>
            </a:extLst>
          </p:cNvPr>
          <p:cNvSpPr txBox="1"/>
          <p:nvPr/>
        </p:nvSpPr>
        <p:spPr>
          <a:xfrm>
            <a:off x="8259815" y="4303853"/>
            <a:ext cx="1250996" cy="748988"/>
          </a:xfrm>
          <a:prstGeom prst="rect">
            <a:avLst/>
          </a:prstGeom>
          <a:noFill/>
        </p:spPr>
        <p:txBody>
          <a:bodyPr wrap="square">
            <a:spAutoFit/>
          </a:bodyPr>
          <a:lstStyle/>
          <a:p>
            <a:pPr defTabSz="1219170">
              <a:buClr>
                <a:srgbClr val="000000"/>
              </a:buClr>
            </a:pPr>
            <a:r>
              <a:rPr lang="vi-VN" sz="4267" b="1" i="1" kern="0" dirty="0">
                <a:solidFill>
                  <a:srgbClr val="FDA421">
                    <a:lumMod val="50000"/>
                  </a:srgbClr>
                </a:solidFill>
                <a:latin typeface="Cambria" panose="02040503050406030204" pitchFamily="18" charset="0"/>
                <a:cs typeface="Times New Roman" panose="02020603050405020304" pitchFamily="18" charset="0"/>
                <a:sym typeface="Arial"/>
              </a:rPr>
              <a:t>Sai</a:t>
            </a:r>
            <a:endParaRPr lang="vi-VN" sz="4267" b="1" kern="0" dirty="0">
              <a:solidFill>
                <a:srgbClr val="FDA421">
                  <a:lumMod val="50000"/>
                </a:srgbClr>
              </a:solidFill>
              <a:latin typeface="Arial"/>
              <a:cs typeface="Arial"/>
              <a:sym typeface="Arial"/>
            </a:endParaRPr>
          </a:p>
        </p:txBody>
      </p:sp>
      <p:sp>
        <p:nvSpPr>
          <p:cNvPr id="18" name="TextBox 17">
            <a:extLst>
              <a:ext uri="{FF2B5EF4-FFF2-40B4-BE49-F238E27FC236}">
                <a16:creationId xmlns:a16="http://schemas.microsoft.com/office/drawing/2014/main" id="{17280365-C02E-44B4-AE5E-1C2CB68ED483}"/>
              </a:ext>
            </a:extLst>
          </p:cNvPr>
          <p:cNvSpPr txBox="1"/>
          <p:nvPr/>
        </p:nvSpPr>
        <p:spPr>
          <a:xfrm>
            <a:off x="1444620" y="4326037"/>
            <a:ext cx="688352" cy="666786"/>
          </a:xfrm>
          <a:prstGeom prst="rect">
            <a:avLst/>
          </a:prstGeom>
          <a:noFill/>
        </p:spPr>
        <p:txBody>
          <a:bodyPr wrap="square" rtlCol="0">
            <a:spAutoFit/>
          </a:bodyPr>
          <a:lstStyle/>
          <a:p>
            <a:pPr defTabSz="1219170">
              <a:buClr>
                <a:srgbClr val="000000"/>
              </a:buClr>
            </a:pPr>
            <a:r>
              <a:rPr lang="vi-VN" sz="3733" b="1" kern="0" dirty="0">
                <a:solidFill>
                  <a:srgbClr val="FD4D89">
                    <a:lumMod val="50000"/>
                  </a:srgbClr>
                </a:solidFill>
                <a:latin typeface="Cormorant Infant" panose="00000500000000000000" pitchFamily="2" charset="-93"/>
                <a:cs typeface="Arial"/>
                <a:sym typeface="Arial"/>
              </a:rPr>
              <a:t>A</a:t>
            </a:r>
          </a:p>
        </p:txBody>
      </p:sp>
      <p:sp>
        <p:nvSpPr>
          <p:cNvPr id="19" name="TextBox 18">
            <a:extLst>
              <a:ext uri="{FF2B5EF4-FFF2-40B4-BE49-F238E27FC236}">
                <a16:creationId xmlns:a16="http://schemas.microsoft.com/office/drawing/2014/main" id="{56E8DC20-C583-428C-AF1C-3F9679EF681C}"/>
              </a:ext>
            </a:extLst>
          </p:cNvPr>
          <p:cNvSpPr txBox="1"/>
          <p:nvPr/>
        </p:nvSpPr>
        <p:spPr>
          <a:xfrm>
            <a:off x="2484195" y="4369421"/>
            <a:ext cx="3102432" cy="748988"/>
          </a:xfrm>
          <a:prstGeom prst="rect">
            <a:avLst/>
          </a:prstGeom>
          <a:noFill/>
        </p:spPr>
        <p:txBody>
          <a:bodyPr wrap="square">
            <a:spAutoFit/>
          </a:bodyPr>
          <a:lstStyle/>
          <a:p>
            <a:pPr defTabSz="1219170">
              <a:buClr>
                <a:srgbClr val="000000"/>
              </a:buClr>
            </a:pPr>
            <a:r>
              <a:rPr lang="vi-VN" sz="4267" b="1" i="1" kern="0" dirty="0">
                <a:solidFill>
                  <a:srgbClr val="FD4D89">
                    <a:lumMod val="50000"/>
                  </a:srgbClr>
                </a:solidFill>
                <a:latin typeface="Cambria" panose="02040503050406030204" pitchFamily="18" charset="0"/>
                <a:ea typeface="Calibri" panose="020F0502020204030204" pitchFamily="34" charset="0"/>
                <a:cs typeface="Times New Roman" panose="02020603050405020304" pitchFamily="18" charset="0"/>
                <a:sym typeface="Arial"/>
              </a:rPr>
              <a:t>Đúng</a:t>
            </a:r>
            <a:endParaRPr lang="vi-VN" sz="4267" b="1" kern="0" dirty="0">
              <a:solidFill>
                <a:srgbClr val="FD4D89">
                  <a:lumMod val="50000"/>
                </a:srgbClr>
              </a:solidFill>
              <a:latin typeface="Arial"/>
              <a:cs typeface="Arial"/>
              <a:sym typeface="Arial"/>
            </a:endParaRPr>
          </a:p>
        </p:txBody>
      </p:sp>
    </p:spTree>
    <p:extLst>
      <p:ext uri="{BB962C8B-B14F-4D97-AF65-F5344CB8AC3E}">
        <p14:creationId xmlns:p14="http://schemas.microsoft.com/office/powerpoint/2010/main" val="291913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randombar(horizontal)">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2"/>
                                        </p:tgtEl>
                                        <p:attrNameLst>
                                          <p:attrName>style.visibility</p:attrName>
                                        </p:attrNameLst>
                                      </p:cBhvr>
                                      <p:to>
                                        <p:strVal val="visible"/>
                                      </p:to>
                                    </p:set>
                                    <p:animEffect transition="in" filter="randombar(horizontal)">
                                      <p:cBhvr>
                                        <p:cTn id="15" dur="500"/>
                                        <p:tgtEl>
                                          <p:spTgt spid="12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18"/>
                                        </p:tgtEl>
                                        <p:attrNameLst>
                                          <p:attrName>style.visibility</p:attrName>
                                        </p:attrNameLst>
                                      </p:cBhvr>
                                      <p:to>
                                        <p:strVal val="visible"/>
                                      </p:to>
                                    </p:set>
                                    <p:animEffect transition="in" filter="randombar(horizontal)">
                                      <p:cBhvr>
                                        <p:cTn id="18" dur="500"/>
                                        <p:tgtEl>
                                          <p:spTgt spid="11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randombar(horizontal)">
                                      <p:cBhvr>
                                        <p:cTn id="26" dur="500"/>
                                        <p:tgtEl>
                                          <p:spTgt spid="18"/>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randombar(horizont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30" grpId="0"/>
      <p:bldP spid="118" grpId="0"/>
      <p:bldP spid="122" grpId="0"/>
      <p:bldP spid="25"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53681" y="4069532"/>
            <a:ext cx="12221234" cy="2788468"/>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5992021" y="2126681"/>
            <a:ext cx="4872639" cy="3529532"/>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7346617" y="3168766"/>
            <a:ext cx="3776553" cy="3410043"/>
          </a:xfrm>
          <a:prstGeom prst="rect">
            <a:avLst/>
          </a:prstGeom>
          <a:noFill/>
          <a:ln w="9525">
            <a:noFill/>
          </a:ln>
        </p:spPr>
      </p:pic>
      <p:pic>
        <p:nvPicPr>
          <p:cNvPr id="47110" name="图片 47109" descr="1-42"/>
          <p:cNvPicPr>
            <a:picLocks noChangeAspect="1"/>
          </p:cNvPicPr>
          <p:nvPr/>
        </p:nvPicPr>
        <p:blipFill>
          <a:blip r:embed="rId6"/>
          <a:stretch>
            <a:fillRect/>
          </a:stretch>
        </p:blipFill>
        <p:spPr>
          <a:xfrm>
            <a:off x="24446" y="-328596"/>
            <a:ext cx="8457320" cy="7186596"/>
          </a:xfrm>
          <a:prstGeom prst="rect">
            <a:avLst/>
          </a:prstGeom>
          <a:noFill/>
          <a:ln w="9525">
            <a:noFill/>
          </a:ln>
        </p:spPr>
      </p:pic>
      <p:sp>
        <p:nvSpPr>
          <p:cNvPr id="7" name="文本框 2055"/>
          <p:cNvSpPr txBox="1"/>
          <p:nvPr/>
        </p:nvSpPr>
        <p:spPr>
          <a:xfrm>
            <a:off x="903267" y="2840793"/>
            <a:ext cx="5300942" cy="2236061"/>
          </a:xfrm>
          <a:prstGeom prst="rect">
            <a:avLst/>
          </a:prstGeom>
          <a:noFill/>
          <a:ln w="9525">
            <a:noFill/>
          </a:ln>
        </p:spPr>
        <p:txBody>
          <a:bodyPr wrap="square">
            <a:spAutoFit/>
          </a:bodyPr>
          <a:lstStyle/>
          <a:p>
            <a:pPr algn="ctr" defTabSz="1085915">
              <a:spcBef>
                <a:spcPct val="50000"/>
              </a:spcBef>
            </a:pPr>
            <a:r>
              <a:rPr lang="en-US" altLang="zh-CN" sz="5572" b="1" dirty="0">
                <a:solidFill>
                  <a:srgbClr val="FF0066"/>
                </a:solidFill>
                <a:latin typeface="Times New Roman" panose="02020603050405020304" pitchFamily="18" charset="0"/>
                <a:ea typeface="黑体" panose="02010609060101010101" pitchFamily="2" charset="-122"/>
                <a:cs typeface="Times New Roman" panose="02020603050405020304" pitchFamily="18" charset="0"/>
              </a:rPr>
              <a:t>LUYỆN</a:t>
            </a:r>
          </a:p>
          <a:p>
            <a:pPr algn="ctr" defTabSz="1085915">
              <a:spcBef>
                <a:spcPct val="50000"/>
              </a:spcBef>
            </a:pPr>
            <a:r>
              <a:rPr lang="en-US" altLang="zh-CN" sz="5572" b="1" dirty="0">
                <a:solidFill>
                  <a:srgbClr val="FF0066"/>
                </a:solidFill>
                <a:latin typeface="Times New Roman" panose="02020603050405020304" pitchFamily="18" charset="0"/>
                <a:ea typeface="黑体" panose="02010609060101010101" pitchFamily="2" charset="-122"/>
                <a:cs typeface="Times New Roman" panose="02020603050405020304" pitchFamily="18" charset="0"/>
              </a:rPr>
              <a:t>TẬP</a:t>
            </a:r>
          </a:p>
        </p:txBody>
      </p:sp>
    </p:spTree>
    <p:extLst>
      <p:ext uri="{BB962C8B-B14F-4D97-AF65-F5344CB8AC3E}">
        <p14:creationId xmlns:p14="http://schemas.microsoft.com/office/powerpoint/2010/main" val="1921297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p:cTn id="13" dur="1000" fill="hold"/>
                                        <p:tgtEl>
                                          <p:spTgt spid="47110"/>
                                        </p:tgtEl>
                                        <p:attrNameLst>
                                          <p:attrName>ppt_w</p:attrName>
                                        </p:attrNameLst>
                                      </p:cBhvr>
                                      <p:tavLst>
                                        <p:tav tm="0">
                                          <p:val>
                                            <p:fltVal val="0"/>
                                          </p:val>
                                        </p:tav>
                                        <p:tav tm="100000">
                                          <p:val>
                                            <p:strVal val="#ppt_w"/>
                                          </p:val>
                                        </p:tav>
                                      </p:tavLst>
                                    </p:anim>
                                    <p:anim calcmode="lin" valueType="num">
                                      <p:cBhvr>
                                        <p:cTn id="14" dur="1000" fill="hold"/>
                                        <p:tgtEl>
                                          <p:spTgt spid="47110"/>
                                        </p:tgtEl>
                                        <p:attrNameLst>
                                          <p:attrName>ppt_h</p:attrName>
                                        </p:attrNameLst>
                                      </p:cBhvr>
                                      <p:tavLst>
                                        <p:tav tm="0">
                                          <p:val>
                                            <p:fltVal val="0"/>
                                          </p:val>
                                        </p:tav>
                                        <p:tav tm="100000">
                                          <p:val>
                                            <p:strVal val="#ppt_h"/>
                                          </p:val>
                                        </p:tav>
                                      </p:tavLst>
                                    </p:anim>
                                    <p:anim calcmode="lin" valueType="num">
                                      <p:cBhvr>
                                        <p:cTn id="15"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110"/>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6" presetClass="entr" presetSubtype="37" fill="hold" nodeType="afterEffect">
                                  <p:stCondLst>
                                    <p:cond delay="0"/>
                                  </p:stCondLst>
                                  <p:childTnLst>
                                    <p:set>
                                      <p:cBhvr>
                                        <p:cTn id="19" dur="1" fill="hold">
                                          <p:stCondLst>
                                            <p:cond delay="0"/>
                                          </p:stCondLst>
                                        </p:cTn>
                                        <p:tgtEl>
                                          <p:spTgt spid="47111"/>
                                        </p:tgtEl>
                                        <p:attrNameLst>
                                          <p:attrName>style.visibility</p:attrName>
                                        </p:attrNameLst>
                                      </p:cBhvr>
                                      <p:to>
                                        <p:strVal val="visible"/>
                                      </p:to>
                                    </p:set>
                                    <p:animEffect transition="in" filter="barn(outVertical)">
                                      <p:cBhvr>
                                        <p:cTn id="20" dur="500"/>
                                        <p:tgtEl>
                                          <p:spTgt spid="47111"/>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47109"/>
                                        </p:tgtEl>
                                        <p:attrNameLst>
                                          <p:attrName>style.visibility</p:attrName>
                                        </p:attrNameLst>
                                      </p:cBhvr>
                                      <p:to>
                                        <p:strVal val="visible"/>
                                      </p:to>
                                    </p:set>
                                    <p:animEffect transition="in" filter="fade">
                                      <p:cBhvr>
                                        <p:cTn id="25" dur="1000"/>
                                        <p:tgtEl>
                                          <p:spTgt spid="47109"/>
                                        </p:tgtEl>
                                      </p:cBhvr>
                                    </p:animEffect>
                                    <p:anim calcmode="lin" valueType="num">
                                      <p:cBhvr>
                                        <p:cTn id="26" dur="1000" fill="hold"/>
                                        <p:tgtEl>
                                          <p:spTgt spid="47109"/>
                                        </p:tgtEl>
                                        <p:attrNameLst>
                                          <p:attrName>ppt_x</p:attrName>
                                        </p:attrNameLst>
                                      </p:cBhvr>
                                      <p:tavLst>
                                        <p:tav tm="0">
                                          <p:val>
                                            <p:strVal val="#ppt_x"/>
                                          </p:val>
                                        </p:tav>
                                        <p:tav tm="100000">
                                          <p:val>
                                            <p:strVal val="#ppt_x"/>
                                          </p:val>
                                        </p:tav>
                                      </p:tavLst>
                                    </p:anim>
                                    <p:anim calcmode="lin" valueType="num">
                                      <p:cBhvr>
                                        <p:cTn id="27" dur="1000" fill="hold"/>
                                        <p:tgtEl>
                                          <p:spTgt spid="47109"/>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7"/>
                                        </p:tgtEl>
                                        <p:attrNameLst>
                                          <p:attrName>style.visibility</p:attrName>
                                        </p:attrNameLst>
                                      </p:cBhvr>
                                      <p:to>
                                        <p:strVal val="visible"/>
                                      </p:to>
                                    </p:set>
                                    <p:anim calcmode="discrete" valueType="clr">
                                      <p:cBhvr override="childStyle">
                                        <p:cTn id="31" dur="50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2" dur="500"/>
                                        <p:tgtEl>
                                          <p:spTgt spid="7"/>
                                        </p:tgtEl>
                                        <p:attrNameLst>
                                          <p:attrName>fillcolor</p:attrName>
                                        </p:attrNameLst>
                                      </p:cBhvr>
                                      <p:tavLst>
                                        <p:tav tm="0">
                                          <p:val>
                                            <p:clrVal>
                                              <a:schemeClr val="accent2"/>
                                            </p:clrVal>
                                          </p:val>
                                        </p:tav>
                                        <p:tav tm="50000">
                                          <p:val>
                                            <p:clrVal>
                                              <a:schemeClr val="hlink"/>
                                            </p:clrVal>
                                          </p:val>
                                        </p:tav>
                                      </p:tavLst>
                                    </p:anim>
                                    <p:set>
                                      <p:cBhvr>
                                        <p:cTn id="33" dur="50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2187374" y="719019"/>
          <a:ext cx="8721135" cy="4534012"/>
        </p:xfrm>
        <a:graphic>
          <a:graphicData uri="http://schemas.openxmlformats.org/drawingml/2006/table">
            <a:tbl>
              <a:tblPr firstRow="1" bandRow="1">
                <a:tableStyleId>{5C22544A-7EE6-4342-B048-85BDC9FD1C3A}</a:tableStyleId>
              </a:tblPr>
              <a:tblGrid>
                <a:gridCol w="581409">
                  <a:extLst>
                    <a:ext uri="{9D8B030D-6E8A-4147-A177-3AD203B41FA5}">
                      <a16:colId xmlns:a16="http://schemas.microsoft.com/office/drawing/2014/main" val="20000"/>
                    </a:ext>
                  </a:extLst>
                </a:gridCol>
                <a:gridCol w="581409">
                  <a:extLst>
                    <a:ext uri="{9D8B030D-6E8A-4147-A177-3AD203B41FA5}">
                      <a16:colId xmlns:a16="http://schemas.microsoft.com/office/drawing/2014/main" val="20001"/>
                    </a:ext>
                  </a:extLst>
                </a:gridCol>
                <a:gridCol w="581409">
                  <a:extLst>
                    <a:ext uri="{9D8B030D-6E8A-4147-A177-3AD203B41FA5}">
                      <a16:colId xmlns:a16="http://schemas.microsoft.com/office/drawing/2014/main" val="20002"/>
                    </a:ext>
                  </a:extLst>
                </a:gridCol>
                <a:gridCol w="581409">
                  <a:extLst>
                    <a:ext uri="{9D8B030D-6E8A-4147-A177-3AD203B41FA5}">
                      <a16:colId xmlns:a16="http://schemas.microsoft.com/office/drawing/2014/main" val="20003"/>
                    </a:ext>
                  </a:extLst>
                </a:gridCol>
                <a:gridCol w="581409">
                  <a:extLst>
                    <a:ext uri="{9D8B030D-6E8A-4147-A177-3AD203B41FA5}">
                      <a16:colId xmlns:a16="http://schemas.microsoft.com/office/drawing/2014/main" val="20004"/>
                    </a:ext>
                  </a:extLst>
                </a:gridCol>
                <a:gridCol w="581409">
                  <a:extLst>
                    <a:ext uri="{9D8B030D-6E8A-4147-A177-3AD203B41FA5}">
                      <a16:colId xmlns:a16="http://schemas.microsoft.com/office/drawing/2014/main" val="20005"/>
                    </a:ext>
                  </a:extLst>
                </a:gridCol>
                <a:gridCol w="581409">
                  <a:extLst>
                    <a:ext uri="{9D8B030D-6E8A-4147-A177-3AD203B41FA5}">
                      <a16:colId xmlns:a16="http://schemas.microsoft.com/office/drawing/2014/main" val="20006"/>
                    </a:ext>
                  </a:extLst>
                </a:gridCol>
                <a:gridCol w="581409">
                  <a:extLst>
                    <a:ext uri="{9D8B030D-6E8A-4147-A177-3AD203B41FA5}">
                      <a16:colId xmlns:a16="http://schemas.microsoft.com/office/drawing/2014/main" val="20007"/>
                    </a:ext>
                  </a:extLst>
                </a:gridCol>
                <a:gridCol w="581409">
                  <a:extLst>
                    <a:ext uri="{9D8B030D-6E8A-4147-A177-3AD203B41FA5}">
                      <a16:colId xmlns:a16="http://schemas.microsoft.com/office/drawing/2014/main" val="20008"/>
                    </a:ext>
                  </a:extLst>
                </a:gridCol>
                <a:gridCol w="581409">
                  <a:extLst>
                    <a:ext uri="{9D8B030D-6E8A-4147-A177-3AD203B41FA5}">
                      <a16:colId xmlns:a16="http://schemas.microsoft.com/office/drawing/2014/main" val="20009"/>
                    </a:ext>
                  </a:extLst>
                </a:gridCol>
                <a:gridCol w="581409">
                  <a:extLst>
                    <a:ext uri="{9D8B030D-6E8A-4147-A177-3AD203B41FA5}">
                      <a16:colId xmlns:a16="http://schemas.microsoft.com/office/drawing/2014/main" val="20010"/>
                    </a:ext>
                  </a:extLst>
                </a:gridCol>
                <a:gridCol w="581409">
                  <a:extLst>
                    <a:ext uri="{9D8B030D-6E8A-4147-A177-3AD203B41FA5}">
                      <a16:colId xmlns:a16="http://schemas.microsoft.com/office/drawing/2014/main" val="20011"/>
                    </a:ext>
                  </a:extLst>
                </a:gridCol>
                <a:gridCol w="581409">
                  <a:extLst>
                    <a:ext uri="{9D8B030D-6E8A-4147-A177-3AD203B41FA5}">
                      <a16:colId xmlns:a16="http://schemas.microsoft.com/office/drawing/2014/main" val="20012"/>
                    </a:ext>
                  </a:extLst>
                </a:gridCol>
                <a:gridCol w="581409">
                  <a:extLst>
                    <a:ext uri="{9D8B030D-6E8A-4147-A177-3AD203B41FA5}">
                      <a16:colId xmlns:a16="http://schemas.microsoft.com/office/drawing/2014/main" val="20013"/>
                    </a:ext>
                  </a:extLst>
                </a:gridCol>
                <a:gridCol w="581409">
                  <a:extLst>
                    <a:ext uri="{9D8B030D-6E8A-4147-A177-3AD203B41FA5}">
                      <a16:colId xmlns:a16="http://schemas.microsoft.com/office/drawing/2014/main" val="20014"/>
                    </a:ext>
                  </a:extLst>
                </a:gridCol>
              </a:tblGrid>
              <a:tr h="647716">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b="1" dirty="0">
                          <a:solidFill>
                            <a:srgbClr val="C00000"/>
                          </a:solidFill>
                          <a:latin typeface="Times New Roman" panose="02020603050405020304" pitchFamily="18" charset="0"/>
                          <a:cs typeface="Times New Roman" panose="02020603050405020304" pitchFamily="18" charset="0"/>
                        </a:rPr>
                        <a:t>N</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G</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U</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O</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I</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E</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M</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47716">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B</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A</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T</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rgbClr val="C00000"/>
                          </a:solidFill>
                          <a:latin typeface="Times New Roman" panose="02020603050405020304" pitchFamily="18" charset="0"/>
                          <a:cs typeface="Times New Roman" panose="02020603050405020304" pitchFamily="18" charset="0"/>
                        </a:rPr>
                        <a:t>H</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A</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N</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H</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7716">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T</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H</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U</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O</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N</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G</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T</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H</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rgbClr val="C00000"/>
                          </a:solidFill>
                          <a:latin typeface="Times New Roman" panose="02020603050405020304" pitchFamily="18" charset="0"/>
                          <a:cs typeface="Times New Roman" panose="02020603050405020304" pitchFamily="18" charset="0"/>
                        </a:rPr>
                        <a:t>A</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N</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47716">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T</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R</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A</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N</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G</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rgbClr val="C00000"/>
                          </a:solidFill>
                          <a:latin typeface="Times New Roman" panose="02020603050405020304" pitchFamily="18" charset="0"/>
                          <a:cs typeface="Times New Roman" panose="02020603050405020304" pitchFamily="18" charset="0"/>
                        </a:rPr>
                        <a:t>N</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G</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U</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Y</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E</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N</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47716">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T</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H</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O</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N</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G</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M</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I</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N</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rgbClr val="C00000"/>
                          </a:solidFill>
                          <a:latin typeface="Times New Roman" panose="02020603050405020304" pitchFamily="18" charset="0"/>
                          <a:cs typeface="Times New Roman" panose="02020603050405020304" pitchFamily="18" charset="0"/>
                        </a:rPr>
                        <a:t>H</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47716">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T</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R</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rgbClr val="C00000"/>
                          </a:solidFill>
                          <a:latin typeface="Times New Roman" panose="02020603050405020304" pitchFamily="18" charset="0"/>
                          <a:cs typeface="Times New Roman" panose="02020603050405020304" pitchFamily="18" charset="0"/>
                        </a:rPr>
                        <a:t>A</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U</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C</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A</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U</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47716">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O</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N</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G</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B</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rgbClr val="C00000"/>
                          </a:solidFill>
                          <a:latin typeface="Times New Roman" panose="02020603050405020304" pitchFamily="18" charset="0"/>
                          <a:cs typeface="Times New Roman" panose="02020603050405020304" pitchFamily="18" charset="0"/>
                        </a:rPr>
                        <a:t>U</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Times New Roman" panose="02020603050405020304" pitchFamily="18" charset="0"/>
                          <a:cs typeface="Times New Roman" panose="02020603050405020304" pitchFamily="18" charset="0"/>
                        </a:rPr>
                        <a:t>T</a:t>
                      </a: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3" name="ô 1"/>
          <p:cNvSpPr/>
          <p:nvPr/>
        </p:nvSpPr>
        <p:spPr>
          <a:xfrm>
            <a:off x="1277714" y="719019"/>
            <a:ext cx="729610" cy="573265"/>
          </a:xfrm>
          <a:prstGeom prst="hex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533" dirty="0">
                <a:solidFill>
                  <a:schemeClr val="bg1"/>
                </a:solidFill>
              </a:rPr>
              <a:t>1</a:t>
            </a:r>
          </a:p>
        </p:txBody>
      </p:sp>
      <p:sp>
        <p:nvSpPr>
          <p:cNvPr id="17" name="ô 2"/>
          <p:cNvSpPr/>
          <p:nvPr/>
        </p:nvSpPr>
        <p:spPr>
          <a:xfrm>
            <a:off x="1283496" y="1344399"/>
            <a:ext cx="729610" cy="573265"/>
          </a:xfrm>
          <a:prstGeom prst="hex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533" dirty="0">
                <a:solidFill>
                  <a:schemeClr val="bg1"/>
                </a:solidFill>
              </a:rPr>
              <a:t>2</a:t>
            </a:r>
          </a:p>
        </p:txBody>
      </p:sp>
      <p:sp>
        <p:nvSpPr>
          <p:cNvPr id="18" name="ô 3"/>
          <p:cNvSpPr/>
          <p:nvPr/>
        </p:nvSpPr>
        <p:spPr>
          <a:xfrm>
            <a:off x="1289277" y="2021895"/>
            <a:ext cx="729610" cy="573265"/>
          </a:xfrm>
          <a:prstGeom prst="hex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533" dirty="0">
                <a:solidFill>
                  <a:schemeClr val="bg1"/>
                </a:solidFill>
              </a:rPr>
              <a:t>3</a:t>
            </a:r>
          </a:p>
        </p:txBody>
      </p:sp>
      <p:sp>
        <p:nvSpPr>
          <p:cNvPr id="19" name="ô 4"/>
          <p:cNvSpPr/>
          <p:nvPr/>
        </p:nvSpPr>
        <p:spPr>
          <a:xfrm>
            <a:off x="1295059" y="2647275"/>
            <a:ext cx="729610" cy="573265"/>
          </a:xfrm>
          <a:prstGeom prst="hex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533" dirty="0">
                <a:solidFill>
                  <a:schemeClr val="bg1"/>
                </a:solidFill>
              </a:rPr>
              <a:t>4</a:t>
            </a:r>
          </a:p>
        </p:txBody>
      </p:sp>
      <p:sp>
        <p:nvSpPr>
          <p:cNvPr id="20" name="ô 5"/>
          <p:cNvSpPr/>
          <p:nvPr/>
        </p:nvSpPr>
        <p:spPr>
          <a:xfrm>
            <a:off x="1289277" y="3272655"/>
            <a:ext cx="729610" cy="573265"/>
          </a:xfrm>
          <a:prstGeom prst="hex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533" dirty="0">
                <a:solidFill>
                  <a:schemeClr val="bg1"/>
                </a:solidFill>
              </a:rPr>
              <a:t>5</a:t>
            </a:r>
          </a:p>
        </p:txBody>
      </p:sp>
      <p:sp>
        <p:nvSpPr>
          <p:cNvPr id="21" name="ô 6"/>
          <p:cNvSpPr/>
          <p:nvPr/>
        </p:nvSpPr>
        <p:spPr>
          <a:xfrm>
            <a:off x="1283496" y="3950150"/>
            <a:ext cx="729610" cy="573265"/>
          </a:xfrm>
          <a:prstGeom prst="hex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533" dirty="0">
                <a:solidFill>
                  <a:schemeClr val="bg1"/>
                </a:solidFill>
              </a:rPr>
              <a:t>6</a:t>
            </a:r>
          </a:p>
        </p:txBody>
      </p:sp>
      <p:sp>
        <p:nvSpPr>
          <p:cNvPr id="22" name="Ô 7"/>
          <p:cNvSpPr/>
          <p:nvPr/>
        </p:nvSpPr>
        <p:spPr>
          <a:xfrm>
            <a:off x="1277714" y="4627646"/>
            <a:ext cx="729610" cy="573265"/>
          </a:xfrm>
          <a:prstGeom prst="hex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533" dirty="0">
                <a:solidFill>
                  <a:schemeClr val="bg1"/>
                </a:solidFill>
              </a:rPr>
              <a:t>7</a:t>
            </a:r>
          </a:p>
        </p:txBody>
      </p:sp>
      <p:sp>
        <p:nvSpPr>
          <p:cNvPr id="4" name="Câu 1"/>
          <p:cNvSpPr/>
          <p:nvPr/>
        </p:nvSpPr>
        <p:spPr>
          <a:xfrm>
            <a:off x="2173717" y="5356138"/>
            <a:ext cx="8803081" cy="1198645"/>
          </a:xfrm>
          <a:prstGeom prst="roundRect">
            <a:avLst/>
          </a:prstGeom>
          <a:solidFill>
            <a:srgbClr val="FFD57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33" dirty="0" err="1">
                <a:solidFill>
                  <a:schemeClr val="tx1"/>
                </a:solidFill>
                <a:latin typeface="Times New Roman" panose="02020603050405020304" pitchFamily="18" charset="0"/>
                <a:cs typeface="Times New Roman" panose="02020603050405020304" pitchFamily="18" charset="0"/>
              </a:rPr>
              <a:t>Đây</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là</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nhân</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vật</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chăm</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chỉ</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siêng</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năng</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nhưng</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thường</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chịu</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nhiều</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thiệt</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thòi</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trong</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gia</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đình</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được</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chim</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đại</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bàng</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trả</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ơn</a:t>
            </a:r>
            <a:r>
              <a:rPr lang="en-US" sz="2533" dirty="0">
                <a:solidFill>
                  <a:schemeClr val="tx1"/>
                </a:solidFill>
                <a:latin typeface="Times New Roman" panose="02020603050405020304" pitchFamily="18" charset="0"/>
                <a:cs typeface="Times New Roman" panose="02020603050405020304" pitchFamily="18" charset="0"/>
              </a:rPr>
              <a:t>?</a:t>
            </a:r>
          </a:p>
        </p:txBody>
      </p:sp>
      <p:sp>
        <p:nvSpPr>
          <p:cNvPr id="24" name="Câu 2"/>
          <p:cNvSpPr/>
          <p:nvPr/>
        </p:nvSpPr>
        <p:spPr>
          <a:xfrm>
            <a:off x="2173716" y="5353050"/>
            <a:ext cx="8803081" cy="1198645"/>
          </a:xfrm>
          <a:prstGeom prst="roundRect">
            <a:avLst/>
          </a:prstGeom>
          <a:solidFill>
            <a:srgbClr val="FFD57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33" dirty="0" err="1">
                <a:solidFill>
                  <a:schemeClr val="tx1"/>
                </a:solidFill>
                <a:latin typeface="Times New Roman" panose="02020603050405020304" pitchFamily="18" charset="0"/>
                <a:cs typeface="Times New Roman" panose="02020603050405020304" pitchFamily="18" charset="0"/>
              </a:rPr>
              <a:t>Đây</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là</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kiểu</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nhân</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vật</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trong</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truyện</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cổ</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tích</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Sọ</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Dừa</a:t>
            </a:r>
            <a:r>
              <a:rPr lang="en-US" sz="2533" dirty="0">
                <a:solidFill>
                  <a:schemeClr val="tx1"/>
                </a:solidFill>
                <a:latin typeface="Times New Roman" panose="02020603050405020304" pitchFamily="18" charset="0"/>
                <a:cs typeface="Times New Roman" panose="02020603050405020304" pitchFamily="18" charset="0"/>
              </a:rPr>
              <a:t>?</a:t>
            </a:r>
          </a:p>
        </p:txBody>
      </p:sp>
      <p:sp>
        <p:nvSpPr>
          <p:cNvPr id="25" name="Câu 3"/>
          <p:cNvSpPr/>
          <p:nvPr/>
        </p:nvSpPr>
        <p:spPr>
          <a:xfrm>
            <a:off x="2198938" y="5362059"/>
            <a:ext cx="8803081" cy="1198645"/>
          </a:xfrm>
          <a:prstGeom prst="roundRect">
            <a:avLst/>
          </a:prstGeom>
          <a:solidFill>
            <a:srgbClr val="FFD57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33" dirty="0" err="1">
                <a:solidFill>
                  <a:schemeClr val="tx1"/>
                </a:solidFill>
                <a:latin typeface="Times New Roman" panose="02020603050405020304" pitchFamily="18" charset="0"/>
                <a:cs typeface="Times New Roman" panose="02020603050405020304" pitchFamily="18" charset="0"/>
              </a:rPr>
              <a:t>Điền</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từ</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còn</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thiếu</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vào</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câu</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tục</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ngữ</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Thương</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người</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như</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thể</a:t>
            </a:r>
            <a:r>
              <a:rPr lang="en-US" sz="2533" dirty="0">
                <a:solidFill>
                  <a:schemeClr val="tx1"/>
                </a:solidFill>
                <a:latin typeface="Times New Roman" panose="02020603050405020304" pitchFamily="18" charset="0"/>
                <a:cs typeface="Times New Roman" panose="02020603050405020304" pitchFamily="18" charset="0"/>
              </a:rPr>
              <a:t>…”</a:t>
            </a:r>
          </a:p>
        </p:txBody>
      </p:sp>
      <p:graphicFrame>
        <p:nvGraphicFramePr>
          <p:cNvPr id="30" name="Hàng 1"/>
          <p:cNvGraphicFramePr>
            <a:graphicFrameLocks noGrp="1"/>
          </p:cNvGraphicFramePr>
          <p:nvPr/>
        </p:nvGraphicFramePr>
        <p:xfrm>
          <a:off x="2175810" y="719019"/>
          <a:ext cx="8721135" cy="647716"/>
        </p:xfrm>
        <a:graphic>
          <a:graphicData uri="http://schemas.openxmlformats.org/drawingml/2006/table">
            <a:tbl>
              <a:tblPr firstRow="1" bandRow="1">
                <a:tableStyleId>{5C22544A-7EE6-4342-B048-85BDC9FD1C3A}</a:tableStyleId>
              </a:tblPr>
              <a:tblGrid>
                <a:gridCol w="581409">
                  <a:extLst>
                    <a:ext uri="{9D8B030D-6E8A-4147-A177-3AD203B41FA5}">
                      <a16:colId xmlns:a16="http://schemas.microsoft.com/office/drawing/2014/main" val="20000"/>
                    </a:ext>
                  </a:extLst>
                </a:gridCol>
                <a:gridCol w="581409">
                  <a:extLst>
                    <a:ext uri="{9D8B030D-6E8A-4147-A177-3AD203B41FA5}">
                      <a16:colId xmlns:a16="http://schemas.microsoft.com/office/drawing/2014/main" val="20001"/>
                    </a:ext>
                  </a:extLst>
                </a:gridCol>
                <a:gridCol w="581409">
                  <a:extLst>
                    <a:ext uri="{9D8B030D-6E8A-4147-A177-3AD203B41FA5}">
                      <a16:colId xmlns:a16="http://schemas.microsoft.com/office/drawing/2014/main" val="20002"/>
                    </a:ext>
                  </a:extLst>
                </a:gridCol>
                <a:gridCol w="581409">
                  <a:extLst>
                    <a:ext uri="{9D8B030D-6E8A-4147-A177-3AD203B41FA5}">
                      <a16:colId xmlns:a16="http://schemas.microsoft.com/office/drawing/2014/main" val="20003"/>
                    </a:ext>
                  </a:extLst>
                </a:gridCol>
                <a:gridCol w="581409">
                  <a:extLst>
                    <a:ext uri="{9D8B030D-6E8A-4147-A177-3AD203B41FA5}">
                      <a16:colId xmlns:a16="http://schemas.microsoft.com/office/drawing/2014/main" val="20004"/>
                    </a:ext>
                  </a:extLst>
                </a:gridCol>
                <a:gridCol w="581409">
                  <a:extLst>
                    <a:ext uri="{9D8B030D-6E8A-4147-A177-3AD203B41FA5}">
                      <a16:colId xmlns:a16="http://schemas.microsoft.com/office/drawing/2014/main" val="20005"/>
                    </a:ext>
                  </a:extLst>
                </a:gridCol>
                <a:gridCol w="581409">
                  <a:extLst>
                    <a:ext uri="{9D8B030D-6E8A-4147-A177-3AD203B41FA5}">
                      <a16:colId xmlns:a16="http://schemas.microsoft.com/office/drawing/2014/main" val="20006"/>
                    </a:ext>
                  </a:extLst>
                </a:gridCol>
                <a:gridCol w="581409">
                  <a:extLst>
                    <a:ext uri="{9D8B030D-6E8A-4147-A177-3AD203B41FA5}">
                      <a16:colId xmlns:a16="http://schemas.microsoft.com/office/drawing/2014/main" val="20007"/>
                    </a:ext>
                  </a:extLst>
                </a:gridCol>
                <a:gridCol w="581409">
                  <a:extLst>
                    <a:ext uri="{9D8B030D-6E8A-4147-A177-3AD203B41FA5}">
                      <a16:colId xmlns:a16="http://schemas.microsoft.com/office/drawing/2014/main" val="20008"/>
                    </a:ext>
                  </a:extLst>
                </a:gridCol>
                <a:gridCol w="581409">
                  <a:extLst>
                    <a:ext uri="{9D8B030D-6E8A-4147-A177-3AD203B41FA5}">
                      <a16:colId xmlns:a16="http://schemas.microsoft.com/office/drawing/2014/main" val="20009"/>
                    </a:ext>
                  </a:extLst>
                </a:gridCol>
                <a:gridCol w="581409">
                  <a:extLst>
                    <a:ext uri="{9D8B030D-6E8A-4147-A177-3AD203B41FA5}">
                      <a16:colId xmlns:a16="http://schemas.microsoft.com/office/drawing/2014/main" val="20010"/>
                    </a:ext>
                  </a:extLst>
                </a:gridCol>
                <a:gridCol w="581409">
                  <a:extLst>
                    <a:ext uri="{9D8B030D-6E8A-4147-A177-3AD203B41FA5}">
                      <a16:colId xmlns:a16="http://schemas.microsoft.com/office/drawing/2014/main" val="20011"/>
                    </a:ext>
                  </a:extLst>
                </a:gridCol>
                <a:gridCol w="581409">
                  <a:extLst>
                    <a:ext uri="{9D8B030D-6E8A-4147-A177-3AD203B41FA5}">
                      <a16:colId xmlns:a16="http://schemas.microsoft.com/office/drawing/2014/main" val="20012"/>
                    </a:ext>
                  </a:extLst>
                </a:gridCol>
                <a:gridCol w="581409">
                  <a:extLst>
                    <a:ext uri="{9D8B030D-6E8A-4147-A177-3AD203B41FA5}">
                      <a16:colId xmlns:a16="http://schemas.microsoft.com/office/drawing/2014/main" val="20013"/>
                    </a:ext>
                  </a:extLst>
                </a:gridCol>
                <a:gridCol w="581409">
                  <a:extLst>
                    <a:ext uri="{9D8B030D-6E8A-4147-A177-3AD203B41FA5}">
                      <a16:colId xmlns:a16="http://schemas.microsoft.com/office/drawing/2014/main" val="20014"/>
                    </a:ext>
                  </a:extLst>
                </a:gridCol>
              </a:tblGrid>
              <a:tr h="647716">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rgbClr val="C00000"/>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extLst>
                  <a:ext uri="{0D108BD9-81ED-4DB2-BD59-A6C34878D82A}">
                    <a16:rowId xmlns:a16="http://schemas.microsoft.com/office/drawing/2014/main" val="10000"/>
                  </a:ext>
                </a:extLst>
              </a:tr>
            </a:tbl>
          </a:graphicData>
        </a:graphic>
      </p:graphicFrame>
      <p:graphicFrame>
        <p:nvGraphicFramePr>
          <p:cNvPr id="31" name="Hàng 3"/>
          <p:cNvGraphicFramePr>
            <a:graphicFrameLocks noGrp="1"/>
          </p:cNvGraphicFramePr>
          <p:nvPr/>
        </p:nvGraphicFramePr>
        <p:xfrm>
          <a:off x="2181592" y="2007449"/>
          <a:ext cx="8721135" cy="647716"/>
        </p:xfrm>
        <a:graphic>
          <a:graphicData uri="http://schemas.openxmlformats.org/drawingml/2006/table">
            <a:tbl>
              <a:tblPr firstRow="1" bandRow="1">
                <a:tableStyleId>{5C22544A-7EE6-4342-B048-85BDC9FD1C3A}</a:tableStyleId>
              </a:tblPr>
              <a:tblGrid>
                <a:gridCol w="581409">
                  <a:extLst>
                    <a:ext uri="{9D8B030D-6E8A-4147-A177-3AD203B41FA5}">
                      <a16:colId xmlns:a16="http://schemas.microsoft.com/office/drawing/2014/main" val="20000"/>
                    </a:ext>
                  </a:extLst>
                </a:gridCol>
                <a:gridCol w="581409">
                  <a:extLst>
                    <a:ext uri="{9D8B030D-6E8A-4147-A177-3AD203B41FA5}">
                      <a16:colId xmlns:a16="http://schemas.microsoft.com/office/drawing/2014/main" val="20001"/>
                    </a:ext>
                  </a:extLst>
                </a:gridCol>
                <a:gridCol w="581409">
                  <a:extLst>
                    <a:ext uri="{9D8B030D-6E8A-4147-A177-3AD203B41FA5}">
                      <a16:colId xmlns:a16="http://schemas.microsoft.com/office/drawing/2014/main" val="20002"/>
                    </a:ext>
                  </a:extLst>
                </a:gridCol>
                <a:gridCol w="581409">
                  <a:extLst>
                    <a:ext uri="{9D8B030D-6E8A-4147-A177-3AD203B41FA5}">
                      <a16:colId xmlns:a16="http://schemas.microsoft.com/office/drawing/2014/main" val="20003"/>
                    </a:ext>
                  </a:extLst>
                </a:gridCol>
                <a:gridCol w="581409">
                  <a:extLst>
                    <a:ext uri="{9D8B030D-6E8A-4147-A177-3AD203B41FA5}">
                      <a16:colId xmlns:a16="http://schemas.microsoft.com/office/drawing/2014/main" val="20004"/>
                    </a:ext>
                  </a:extLst>
                </a:gridCol>
                <a:gridCol w="581409">
                  <a:extLst>
                    <a:ext uri="{9D8B030D-6E8A-4147-A177-3AD203B41FA5}">
                      <a16:colId xmlns:a16="http://schemas.microsoft.com/office/drawing/2014/main" val="20005"/>
                    </a:ext>
                  </a:extLst>
                </a:gridCol>
                <a:gridCol w="581409">
                  <a:extLst>
                    <a:ext uri="{9D8B030D-6E8A-4147-A177-3AD203B41FA5}">
                      <a16:colId xmlns:a16="http://schemas.microsoft.com/office/drawing/2014/main" val="20006"/>
                    </a:ext>
                  </a:extLst>
                </a:gridCol>
                <a:gridCol w="581409">
                  <a:extLst>
                    <a:ext uri="{9D8B030D-6E8A-4147-A177-3AD203B41FA5}">
                      <a16:colId xmlns:a16="http://schemas.microsoft.com/office/drawing/2014/main" val="20007"/>
                    </a:ext>
                  </a:extLst>
                </a:gridCol>
                <a:gridCol w="581409">
                  <a:extLst>
                    <a:ext uri="{9D8B030D-6E8A-4147-A177-3AD203B41FA5}">
                      <a16:colId xmlns:a16="http://schemas.microsoft.com/office/drawing/2014/main" val="20008"/>
                    </a:ext>
                  </a:extLst>
                </a:gridCol>
                <a:gridCol w="581409">
                  <a:extLst>
                    <a:ext uri="{9D8B030D-6E8A-4147-A177-3AD203B41FA5}">
                      <a16:colId xmlns:a16="http://schemas.microsoft.com/office/drawing/2014/main" val="20009"/>
                    </a:ext>
                  </a:extLst>
                </a:gridCol>
                <a:gridCol w="581409">
                  <a:extLst>
                    <a:ext uri="{9D8B030D-6E8A-4147-A177-3AD203B41FA5}">
                      <a16:colId xmlns:a16="http://schemas.microsoft.com/office/drawing/2014/main" val="20010"/>
                    </a:ext>
                  </a:extLst>
                </a:gridCol>
                <a:gridCol w="581409">
                  <a:extLst>
                    <a:ext uri="{9D8B030D-6E8A-4147-A177-3AD203B41FA5}">
                      <a16:colId xmlns:a16="http://schemas.microsoft.com/office/drawing/2014/main" val="20011"/>
                    </a:ext>
                  </a:extLst>
                </a:gridCol>
                <a:gridCol w="581409">
                  <a:extLst>
                    <a:ext uri="{9D8B030D-6E8A-4147-A177-3AD203B41FA5}">
                      <a16:colId xmlns:a16="http://schemas.microsoft.com/office/drawing/2014/main" val="20012"/>
                    </a:ext>
                  </a:extLst>
                </a:gridCol>
                <a:gridCol w="581409">
                  <a:extLst>
                    <a:ext uri="{9D8B030D-6E8A-4147-A177-3AD203B41FA5}">
                      <a16:colId xmlns:a16="http://schemas.microsoft.com/office/drawing/2014/main" val="20013"/>
                    </a:ext>
                  </a:extLst>
                </a:gridCol>
                <a:gridCol w="581409">
                  <a:extLst>
                    <a:ext uri="{9D8B030D-6E8A-4147-A177-3AD203B41FA5}">
                      <a16:colId xmlns:a16="http://schemas.microsoft.com/office/drawing/2014/main" val="20014"/>
                    </a:ext>
                  </a:extLst>
                </a:gridCol>
              </a:tblGrid>
              <a:tr h="647716">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rgbClr val="C00000"/>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2" name="Hàng 2"/>
          <p:cNvGraphicFramePr>
            <a:graphicFrameLocks noGrp="1"/>
          </p:cNvGraphicFramePr>
          <p:nvPr/>
        </p:nvGraphicFramePr>
        <p:xfrm>
          <a:off x="5105815" y="1354150"/>
          <a:ext cx="4069863" cy="647716"/>
        </p:xfrm>
        <a:graphic>
          <a:graphicData uri="http://schemas.openxmlformats.org/drawingml/2006/table">
            <a:tbl>
              <a:tblPr firstRow="1" bandRow="1">
                <a:tableStyleId>{5C22544A-7EE6-4342-B048-85BDC9FD1C3A}</a:tableStyleId>
              </a:tblPr>
              <a:tblGrid>
                <a:gridCol w="581409">
                  <a:extLst>
                    <a:ext uri="{9D8B030D-6E8A-4147-A177-3AD203B41FA5}">
                      <a16:colId xmlns:a16="http://schemas.microsoft.com/office/drawing/2014/main" val="20000"/>
                    </a:ext>
                  </a:extLst>
                </a:gridCol>
                <a:gridCol w="581409">
                  <a:extLst>
                    <a:ext uri="{9D8B030D-6E8A-4147-A177-3AD203B41FA5}">
                      <a16:colId xmlns:a16="http://schemas.microsoft.com/office/drawing/2014/main" val="20001"/>
                    </a:ext>
                  </a:extLst>
                </a:gridCol>
                <a:gridCol w="581409">
                  <a:extLst>
                    <a:ext uri="{9D8B030D-6E8A-4147-A177-3AD203B41FA5}">
                      <a16:colId xmlns:a16="http://schemas.microsoft.com/office/drawing/2014/main" val="20002"/>
                    </a:ext>
                  </a:extLst>
                </a:gridCol>
                <a:gridCol w="581409">
                  <a:extLst>
                    <a:ext uri="{9D8B030D-6E8A-4147-A177-3AD203B41FA5}">
                      <a16:colId xmlns:a16="http://schemas.microsoft.com/office/drawing/2014/main" val="20003"/>
                    </a:ext>
                  </a:extLst>
                </a:gridCol>
                <a:gridCol w="581409">
                  <a:extLst>
                    <a:ext uri="{9D8B030D-6E8A-4147-A177-3AD203B41FA5}">
                      <a16:colId xmlns:a16="http://schemas.microsoft.com/office/drawing/2014/main" val="20004"/>
                    </a:ext>
                  </a:extLst>
                </a:gridCol>
                <a:gridCol w="581409">
                  <a:extLst>
                    <a:ext uri="{9D8B030D-6E8A-4147-A177-3AD203B41FA5}">
                      <a16:colId xmlns:a16="http://schemas.microsoft.com/office/drawing/2014/main" val="20005"/>
                    </a:ext>
                  </a:extLst>
                </a:gridCol>
                <a:gridCol w="581409">
                  <a:extLst>
                    <a:ext uri="{9D8B030D-6E8A-4147-A177-3AD203B41FA5}">
                      <a16:colId xmlns:a16="http://schemas.microsoft.com/office/drawing/2014/main" val="20006"/>
                    </a:ext>
                  </a:extLst>
                </a:gridCol>
              </a:tblGrid>
              <a:tr h="647716">
                <a:tc>
                  <a:txBody>
                    <a:bodyPr/>
                    <a:lstStyle/>
                    <a:p>
                      <a:pPr algn="ctr"/>
                      <a:endParaRPr lang="en-US" sz="2500" b="1" dirty="0">
                        <a:solidFill>
                          <a:srgbClr val="C00000"/>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extLst>
                  <a:ext uri="{0D108BD9-81ED-4DB2-BD59-A6C34878D82A}">
                    <a16:rowId xmlns:a16="http://schemas.microsoft.com/office/drawing/2014/main" val="10000"/>
                  </a:ext>
                </a:extLst>
              </a:tr>
            </a:tbl>
          </a:graphicData>
        </a:graphic>
      </p:graphicFrame>
      <p:graphicFrame>
        <p:nvGraphicFramePr>
          <p:cNvPr id="33" name="Hàng 7"/>
          <p:cNvGraphicFramePr>
            <a:graphicFrameLocks noGrp="1"/>
          </p:cNvGraphicFramePr>
          <p:nvPr/>
        </p:nvGraphicFramePr>
        <p:xfrm>
          <a:off x="2198937" y="4594146"/>
          <a:ext cx="8721135" cy="647716"/>
        </p:xfrm>
        <a:graphic>
          <a:graphicData uri="http://schemas.openxmlformats.org/drawingml/2006/table">
            <a:tbl>
              <a:tblPr firstRow="1" bandRow="1">
                <a:tableStyleId>{5C22544A-7EE6-4342-B048-85BDC9FD1C3A}</a:tableStyleId>
              </a:tblPr>
              <a:tblGrid>
                <a:gridCol w="581409">
                  <a:extLst>
                    <a:ext uri="{9D8B030D-6E8A-4147-A177-3AD203B41FA5}">
                      <a16:colId xmlns:a16="http://schemas.microsoft.com/office/drawing/2014/main" val="20000"/>
                    </a:ext>
                  </a:extLst>
                </a:gridCol>
                <a:gridCol w="581409">
                  <a:extLst>
                    <a:ext uri="{9D8B030D-6E8A-4147-A177-3AD203B41FA5}">
                      <a16:colId xmlns:a16="http://schemas.microsoft.com/office/drawing/2014/main" val="20001"/>
                    </a:ext>
                  </a:extLst>
                </a:gridCol>
                <a:gridCol w="581409">
                  <a:extLst>
                    <a:ext uri="{9D8B030D-6E8A-4147-A177-3AD203B41FA5}">
                      <a16:colId xmlns:a16="http://schemas.microsoft.com/office/drawing/2014/main" val="20002"/>
                    </a:ext>
                  </a:extLst>
                </a:gridCol>
                <a:gridCol w="581409">
                  <a:extLst>
                    <a:ext uri="{9D8B030D-6E8A-4147-A177-3AD203B41FA5}">
                      <a16:colId xmlns:a16="http://schemas.microsoft.com/office/drawing/2014/main" val="20003"/>
                    </a:ext>
                  </a:extLst>
                </a:gridCol>
                <a:gridCol w="581409">
                  <a:extLst>
                    <a:ext uri="{9D8B030D-6E8A-4147-A177-3AD203B41FA5}">
                      <a16:colId xmlns:a16="http://schemas.microsoft.com/office/drawing/2014/main" val="20004"/>
                    </a:ext>
                  </a:extLst>
                </a:gridCol>
                <a:gridCol w="581409">
                  <a:extLst>
                    <a:ext uri="{9D8B030D-6E8A-4147-A177-3AD203B41FA5}">
                      <a16:colId xmlns:a16="http://schemas.microsoft.com/office/drawing/2014/main" val="20005"/>
                    </a:ext>
                  </a:extLst>
                </a:gridCol>
                <a:gridCol w="581409">
                  <a:extLst>
                    <a:ext uri="{9D8B030D-6E8A-4147-A177-3AD203B41FA5}">
                      <a16:colId xmlns:a16="http://schemas.microsoft.com/office/drawing/2014/main" val="20006"/>
                    </a:ext>
                  </a:extLst>
                </a:gridCol>
                <a:gridCol w="581409">
                  <a:extLst>
                    <a:ext uri="{9D8B030D-6E8A-4147-A177-3AD203B41FA5}">
                      <a16:colId xmlns:a16="http://schemas.microsoft.com/office/drawing/2014/main" val="20007"/>
                    </a:ext>
                  </a:extLst>
                </a:gridCol>
                <a:gridCol w="581409">
                  <a:extLst>
                    <a:ext uri="{9D8B030D-6E8A-4147-A177-3AD203B41FA5}">
                      <a16:colId xmlns:a16="http://schemas.microsoft.com/office/drawing/2014/main" val="20008"/>
                    </a:ext>
                  </a:extLst>
                </a:gridCol>
                <a:gridCol w="581409">
                  <a:extLst>
                    <a:ext uri="{9D8B030D-6E8A-4147-A177-3AD203B41FA5}">
                      <a16:colId xmlns:a16="http://schemas.microsoft.com/office/drawing/2014/main" val="20009"/>
                    </a:ext>
                  </a:extLst>
                </a:gridCol>
                <a:gridCol w="581409">
                  <a:extLst>
                    <a:ext uri="{9D8B030D-6E8A-4147-A177-3AD203B41FA5}">
                      <a16:colId xmlns:a16="http://schemas.microsoft.com/office/drawing/2014/main" val="20010"/>
                    </a:ext>
                  </a:extLst>
                </a:gridCol>
                <a:gridCol w="581409">
                  <a:extLst>
                    <a:ext uri="{9D8B030D-6E8A-4147-A177-3AD203B41FA5}">
                      <a16:colId xmlns:a16="http://schemas.microsoft.com/office/drawing/2014/main" val="20011"/>
                    </a:ext>
                  </a:extLst>
                </a:gridCol>
                <a:gridCol w="581409">
                  <a:extLst>
                    <a:ext uri="{9D8B030D-6E8A-4147-A177-3AD203B41FA5}">
                      <a16:colId xmlns:a16="http://schemas.microsoft.com/office/drawing/2014/main" val="20012"/>
                    </a:ext>
                  </a:extLst>
                </a:gridCol>
                <a:gridCol w="581409">
                  <a:extLst>
                    <a:ext uri="{9D8B030D-6E8A-4147-A177-3AD203B41FA5}">
                      <a16:colId xmlns:a16="http://schemas.microsoft.com/office/drawing/2014/main" val="20013"/>
                    </a:ext>
                  </a:extLst>
                </a:gridCol>
                <a:gridCol w="581409">
                  <a:extLst>
                    <a:ext uri="{9D8B030D-6E8A-4147-A177-3AD203B41FA5}">
                      <a16:colId xmlns:a16="http://schemas.microsoft.com/office/drawing/2014/main" val="20014"/>
                    </a:ext>
                  </a:extLst>
                </a:gridCol>
              </a:tblGrid>
              <a:tr h="647716">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rgbClr val="C00000"/>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4" name="Hàng 4"/>
          <p:cNvGraphicFramePr>
            <a:graphicFrameLocks noGrp="1"/>
          </p:cNvGraphicFramePr>
          <p:nvPr/>
        </p:nvGraphicFramePr>
        <p:xfrm>
          <a:off x="2187374" y="2670499"/>
          <a:ext cx="8721135" cy="647716"/>
        </p:xfrm>
        <a:graphic>
          <a:graphicData uri="http://schemas.openxmlformats.org/drawingml/2006/table">
            <a:tbl>
              <a:tblPr firstRow="1" bandRow="1">
                <a:tableStyleId>{5C22544A-7EE6-4342-B048-85BDC9FD1C3A}</a:tableStyleId>
              </a:tblPr>
              <a:tblGrid>
                <a:gridCol w="581409">
                  <a:extLst>
                    <a:ext uri="{9D8B030D-6E8A-4147-A177-3AD203B41FA5}">
                      <a16:colId xmlns:a16="http://schemas.microsoft.com/office/drawing/2014/main" val="20000"/>
                    </a:ext>
                  </a:extLst>
                </a:gridCol>
                <a:gridCol w="581409">
                  <a:extLst>
                    <a:ext uri="{9D8B030D-6E8A-4147-A177-3AD203B41FA5}">
                      <a16:colId xmlns:a16="http://schemas.microsoft.com/office/drawing/2014/main" val="20001"/>
                    </a:ext>
                  </a:extLst>
                </a:gridCol>
                <a:gridCol w="581409">
                  <a:extLst>
                    <a:ext uri="{9D8B030D-6E8A-4147-A177-3AD203B41FA5}">
                      <a16:colId xmlns:a16="http://schemas.microsoft.com/office/drawing/2014/main" val="20002"/>
                    </a:ext>
                  </a:extLst>
                </a:gridCol>
                <a:gridCol w="581409">
                  <a:extLst>
                    <a:ext uri="{9D8B030D-6E8A-4147-A177-3AD203B41FA5}">
                      <a16:colId xmlns:a16="http://schemas.microsoft.com/office/drawing/2014/main" val="20003"/>
                    </a:ext>
                  </a:extLst>
                </a:gridCol>
                <a:gridCol w="581409">
                  <a:extLst>
                    <a:ext uri="{9D8B030D-6E8A-4147-A177-3AD203B41FA5}">
                      <a16:colId xmlns:a16="http://schemas.microsoft.com/office/drawing/2014/main" val="20004"/>
                    </a:ext>
                  </a:extLst>
                </a:gridCol>
                <a:gridCol w="581409">
                  <a:extLst>
                    <a:ext uri="{9D8B030D-6E8A-4147-A177-3AD203B41FA5}">
                      <a16:colId xmlns:a16="http://schemas.microsoft.com/office/drawing/2014/main" val="20005"/>
                    </a:ext>
                  </a:extLst>
                </a:gridCol>
                <a:gridCol w="581409">
                  <a:extLst>
                    <a:ext uri="{9D8B030D-6E8A-4147-A177-3AD203B41FA5}">
                      <a16:colId xmlns:a16="http://schemas.microsoft.com/office/drawing/2014/main" val="20006"/>
                    </a:ext>
                  </a:extLst>
                </a:gridCol>
                <a:gridCol w="581409">
                  <a:extLst>
                    <a:ext uri="{9D8B030D-6E8A-4147-A177-3AD203B41FA5}">
                      <a16:colId xmlns:a16="http://schemas.microsoft.com/office/drawing/2014/main" val="20007"/>
                    </a:ext>
                  </a:extLst>
                </a:gridCol>
                <a:gridCol w="581409">
                  <a:extLst>
                    <a:ext uri="{9D8B030D-6E8A-4147-A177-3AD203B41FA5}">
                      <a16:colId xmlns:a16="http://schemas.microsoft.com/office/drawing/2014/main" val="20008"/>
                    </a:ext>
                  </a:extLst>
                </a:gridCol>
                <a:gridCol w="581409">
                  <a:extLst>
                    <a:ext uri="{9D8B030D-6E8A-4147-A177-3AD203B41FA5}">
                      <a16:colId xmlns:a16="http://schemas.microsoft.com/office/drawing/2014/main" val="20009"/>
                    </a:ext>
                  </a:extLst>
                </a:gridCol>
                <a:gridCol w="581409">
                  <a:extLst>
                    <a:ext uri="{9D8B030D-6E8A-4147-A177-3AD203B41FA5}">
                      <a16:colId xmlns:a16="http://schemas.microsoft.com/office/drawing/2014/main" val="20010"/>
                    </a:ext>
                  </a:extLst>
                </a:gridCol>
                <a:gridCol w="581409">
                  <a:extLst>
                    <a:ext uri="{9D8B030D-6E8A-4147-A177-3AD203B41FA5}">
                      <a16:colId xmlns:a16="http://schemas.microsoft.com/office/drawing/2014/main" val="20011"/>
                    </a:ext>
                  </a:extLst>
                </a:gridCol>
                <a:gridCol w="581409">
                  <a:extLst>
                    <a:ext uri="{9D8B030D-6E8A-4147-A177-3AD203B41FA5}">
                      <a16:colId xmlns:a16="http://schemas.microsoft.com/office/drawing/2014/main" val="20012"/>
                    </a:ext>
                  </a:extLst>
                </a:gridCol>
                <a:gridCol w="581409">
                  <a:extLst>
                    <a:ext uri="{9D8B030D-6E8A-4147-A177-3AD203B41FA5}">
                      <a16:colId xmlns:a16="http://schemas.microsoft.com/office/drawing/2014/main" val="20013"/>
                    </a:ext>
                  </a:extLst>
                </a:gridCol>
                <a:gridCol w="581409">
                  <a:extLst>
                    <a:ext uri="{9D8B030D-6E8A-4147-A177-3AD203B41FA5}">
                      <a16:colId xmlns:a16="http://schemas.microsoft.com/office/drawing/2014/main" val="20014"/>
                    </a:ext>
                  </a:extLst>
                </a:gridCol>
              </a:tblGrid>
              <a:tr h="647716">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rgbClr val="C00000"/>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5" name="Hàng 5"/>
          <p:cNvGraphicFramePr>
            <a:graphicFrameLocks noGrp="1"/>
          </p:cNvGraphicFramePr>
          <p:nvPr/>
        </p:nvGraphicFramePr>
        <p:xfrm>
          <a:off x="2175810" y="3314048"/>
          <a:ext cx="8721135" cy="647716"/>
        </p:xfrm>
        <a:graphic>
          <a:graphicData uri="http://schemas.openxmlformats.org/drawingml/2006/table">
            <a:tbl>
              <a:tblPr firstRow="1" bandRow="1">
                <a:tableStyleId>{5C22544A-7EE6-4342-B048-85BDC9FD1C3A}</a:tableStyleId>
              </a:tblPr>
              <a:tblGrid>
                <a:gridCol w="581409">
                  <a:extLst>
                    <a:ext uri="{9D8B030D-6E8A-4147-A177-3AD203B41FA5}">
                      <a16:colId xmlns:a16="http://schemas.microsoft.com/office/drawing/2014/main" val="20000"/>
                    </a:ext>
                  </a:extLst>
                </a:gridCol>
                <a:gridCol w="581409">
                  <a:extLst>
                    <a:ext uri="{9D8B030D-6E8A-4147-A177-3AD203B41FA5}">
                      <a16:colId xmlns:a16="http://schemas.microsoft.com/office/drawing/2014/main" val="20001"/>
                    </a:ext>
                  </a:extLst>
                </a:gridCol>
                <a:gridCol w="581409">
                  <a:extLst>
                    <a:ext uri="{9D8B030D-6E8A-4147-A177-3AD203B41FA5}">
                      <a16:colId xmlns:a16="http://schemas.microsoft.com/office/drawing/2014/main" val="20002"/>
                    </a:ext>
                  </a:extLst>
                </a:gridCol>
                <a:gridCol w="581409">
                  <a:extLst>
                    <a:ext uri="{9D8B030D-6E8A-4147-A177-3AD203B41FA5}">
                      <a16:colId xmlns:a16="http://schemas.microsoft.com/office/drawing/2014/main" val="20003"/>
                    </a:ext>
                  </a:extLst>
                </a:gridCol>
                <a:gridCol w="581409">
                  <a:extLst>
                    <a:ext uri="{9D8B030D-6E8A-4147-A177-3AD203B41FA5}">
                      <a16:colId xmlns:a16="http://schemas.microsoft.com/office/drawing/2014/main" val="20004"/>
                    </a:ext>
                  </a:extLst>
                </a:gridCol>
                <a:gridCol w="581409">
                  <a:extLst>
                    <a:ext uri="{9D8B030D-6E8A-4147-A177-3AD203B41FA5}">
                      <a16:colId xmlns:a16="http://schemas.microsoft.com/office/drawing/2014/main" val="20005"/>
                    </a:ext>
                  </a:extLst>
                </a:gridCol>
                <a:gridCol w="581409">
                  <a:extLst>
                    <a:ext uri="{9D8B030D-6E8A-4147-A177-3AD203B41FA5}">
                      <a16:colId xmlns:a16="http://schemas.microsoft.com/office/drawing/2014/main" val="20006"/>
                    </a:ext>
                  </a:extLst>
                </a:gridCol>
                <a:gridCol w="581409">
                  <a:extLst>
                    <a:ext uri="{9D8B030D-6E8A-4147-A177-3AD203B41FA5}">
                      <a16:colId xmlns:a16="http://schemas.microsoft.com/office/drawing/2014/main" val="20007"/>
                    </a:ext>
                  </a:extLst>
                </a:gridCol>
                <a:gridCol w="581409">
                  <a:extLst>
                    <a:ext uri="{9D8B030D-6E8A-4147-A177-3AD203B41FA5}">
                      <a16:colId xmlns:a16="http://schemas.microsoft.com/office/drawing/2014/main" val="20008"/>
                    </a:ext>
                  </a:extLst>
                </a:gridCol>
                <a:gridCol w="581409">
                  <a:extLst>
                    <a:ext uri="{9D8B030D-6E8A-4147-A177-3AD203B41FA5}">
                      <a16:colId xmlns:a16="http://schemas.microsoft.com/office/drawing/2014/main" val="20009"/>
                    </a:ext>
                  </a:extLst>
                </a:gridCol>
                <a:gridCol w="581409">
                  <a:extLst>
                    <a:ext uri="{9D8B030D-6E8A-4147-A177-3AD203B41FA5}">
                      <a16:colId xmlns:a16="http://schemas.microsoft.com/office/drawing/2014/main" val="20010"/>
                    </a:ext>
                  </a:extLst>
                </a:gridCol>
                <a:gridCol w="581409">
                  <a:extLst>
                    <a:ext uri="{9D8B030D-6E8A-4147-A177-3AD203B41FA5}">
                      <a16:colId xmlns:a16="http://schemas.microsoft.com/office/drawing/2014/main" val="20011"/>
                    </a:ext>
                  </a:extLst>
                </a:gridCol>
                <a:gridCol w="581409">
                  <a:extLst>
                    <a:ext uri="{9D8B030D-6E8A-4147-A177-3AD203B41FA5}">
                      <a16:colId xmlns:a16="http://schemas.microsoft.com/office/drawing/2014/main" val="20012"/>
                    </a:ext>
                  </a:extLst>
                </a:gridCol>
                <a:gridCol w="581409">
                  <a:extLst>
                    <a:ext uri="{9D8B030D-6E8A-4147-A177-3AD203B41FA5}">
                      <a16:colId xmlns:a16="http://schemas.microsoft.com/office/drawing/2014/main" val="20013"/>
                    </a:ext>
                  </a:extLst>
                </a:gridCol>
                <a:gridCol w="581409">
                  <a:extLst>
                    <a:ext uri="{9D8B030D-6E8A-4147-A177-3AD203B41FA5}">
                      <a16:colId xmlns:a16="http://schemas.microsoft.com/office/drawing/2014/main" val="20014"/>
                    </a:ext>
                  </a:extLst>
                </a:gridCol>
              </a:tblGrid>
              <a:tr h="647716">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rgbClr val="C00000"/>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6" name="Hàng 6"/>
          <p:cNvGraphicFramePr>
            <a:graphicFrameLocks noGrp="1"/>
          </p:cNvGraphicFramePr>
          <p:nvPr/>
        </p:nvGraphicFramePr>
        <p:xfrm>
          <a:off x="2175810" y="3961763"/>
          <a:ext cx="8721135" cy="647716"/>
        </p:xfrm>
        <a:graphic>
          <a:graphicData uri="http://schemas.openxmlformats.org/drawingml/2006/table">
            <a:tbl>
              <a:tblPr firstRow="1" bandRow="1">
                <a:tableStyleId>{5C22544A-7EE6-4342-B048-85BDC9FD1C3A}</a:tableStyleId>
              </a:tblPr>
              <a:tblGrid>
                <a:gridCol w="581409">
                  <a:extLst>
                    <a:ext uri="{9D8B030D-6E8A-4147-A177-3AD203B41FA5}">
                      <a16:colId xmlns:a16="http://schemas.microsoft.com/office/drawing/2014/main" val="20000"/>
                    </a:ext>
                  </a:extLst>
                </a:gridCol>
                <a:gridCol w="581409">
                  <a:extLst>
                    <a:ext uri="{9D8B030D-6E8A-4147-A177-3AD203B41FA5}">
                      <a16:colId xmlns:a16="http://schemas.microsoft.com/office/drawing/2014/main" val="20001"/>
                    </a:ext>
                  </a:extLst>
                </a:gridCol>
                <a:gridCol w="581409">
                  <a:extLst>
                    <a:ext uri="{9D8B030D-6E8A-4147-A177-3AD203B41FA5}">
                      <a16:colId xmlns:a16="http://schemas.microsoft.com/office/drawing/2014/main" val="20002"/>
                    </a:ext>
                  </a:extLst>
                </a:gridCol>
                <a:gridCol w="581409">
                  <a:extLst>
                    <a:ext uri="{9D8B030D-6E8A-4147-A177-3AD203B41FA5}">
                      <a16:colId xmlns:a16="http://schemas.microsoft.com/office/drawing/2014/main" val="20003"/>
                    </a:ext>
                  </a:extLst>
                </a:gridCol>
                <a:gridCol w="581409">
                  <a:extLst>
                    <a:ext uri="{9D8B030D-6E8A-4147-A177-3AD203B41FA5}">
                      <a16:colId xmlns:a16="http://schemas.microsoft.com/office/drawing/2014/main" val="20004"/>
                    </a:ext>
                  </a:extLst>
                </a:gridCol>
                <a:gridCol w="581409">
                  <a:extLst>
                    <a:ext uri="{9D8B030D-6E8A-4147-A177-3AD203B41FA5}">
                      <a16:colId xmlns:a16="http://schemas.microsoft.com/office/drawing/2014/main" val="20005"/>
                    </a:ext>
                  </a:extLst>
                </a:gridCol>
                <a:gridCol w="581409">
                  <a:extLst>
                    <a:ext uri="{9D8B030D-6E8A-4147-A177-3AD203B41FA5}">
                      <a16:colId xmlns:a16="http://schemas.microsoft.com/office/drawing/2014/main" val="20006"/>
                    </a:ext>
                  </a:extLst>
                </a:gridCol>
                <a:gridCol w="581409">
                  <a:extLst>
                    <a:ext uri="{9D8B030D-6E8A-4147-A177-3AD203B41FA5}">
                      <a16:colId xmlns:a16="http://schemas.microsoft.com/office/drawing/2014/main" val="20007"/>
                    </a:ext>
                  </a:extLst>
                </a:gridCol>
                <a:gridCol w="581409">
                  <a:extLst>
                    <a:ext uri="{9D8B030D-6E8A-4147-A177-3AD203B41FA5}">
                      <a16:colId xmlns:a16="http://schemas.microsoft.com/office/drawing/2014/main" val="20008"/>
                    </a:ext>
                  </a:extLst>
                </a:gridCol>
                <a:gridCol w="581409">
                  <a:extLst>
                    <a:ext uri="{9D8B030D-6E8A-4147-A177-3AD203B41FA5}">
                      <a16:colId xmlns:a16="http://schemas.microsoft.com/office/drawing/2014/main" val="20009"/>
                    </a:ext>
                  </a:extLst>
                </a:gridCol>
                <a:gridCol w="581409">
                  <a:extLst>
                    <a:ext uri="{9D8B030D-6E8A-4147-A177-3AD203B41FA5}">
                      <a16:colId xmlns:a16="http://schemas.microsoft.com/office/drawing/2014/main" val="20010"/>
                    </a:ext>
                  </a:extLst>
                </a:gridCol>
                <a:gridCol w="581409">
                  <a:extLst>
                    <a:ext uri="{9D8B030D-6E8A-4147-A177-3AD203B41FA5}">
                      <a16:colId xmlns:a16="http://schemas.microsoft.com/office/drawing/2014/main" val="20011"/>
                    </a:ext>
                  </a:extLst>
                </a:gridCol>
                <a:gridCol w="581409">
                  <a:extLst>
                    <a:ext uri="{9D8B030D-6E8A-4147-A177-3AD203B41FA5}">
                      <a16:colId xmlns:a16="http://schemas.microsoft.com/office/drawing/2014/main" val="20012"/>
                    </a:ext>
                  </a:extLst>
                </a:gridCol>
                <a:gridCol w="581409">
                  <a:extLst>
                    <a:ext uri="{9D8B030D-6E8A-4147-A177-3AD203B41FA5}">
                      <a16:colId xmlns:a16="http://schemas.microsoft.com/office/drawing/2014/main" val="20013"/>
                    </a:ext>
                  </a:extLst>
                </a:gridCol>
                <a:gridCol w="581409">
                  <a:extLst>
                    <a:ext uri="{9D8B030D-6E8A-4147-A177-3AD203B41FA5}">
                      <a16:colId xmlns:a16="http://schemas.microsoft.com/office/drawing/2014/main" val="20014"/>
                    </a:ext>
                  </a:extLst>
                </a:gridCol>
              </a:tblGrid>
              <a:tr h="647716">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rgbClr val="C00000"/>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D78"/>
                    </a:solid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US" sz="2500" b="1" dirty="0">
                        <a:solidFill>
                          <a:schemeClr val="tx1"/>
                        </a:solidFill>
                        <a:latin typeface="Times New Roman" panose="02020603050405020304" pitchFamily="18" charset="0"/>
                        <a:cs typeface="Times New Roman" panose="02020603050405020304" pitchFamily="18" charset="0"/>
                      </a:endParaRPr>
                    </a:p>
                  </a:txBody>
                  <a:tcPr marL="66179" marR="66179" marT="33089" marB="3308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7" name="Câu 4"/>
          <p:cNvSpPr/>
          <p:nvPr/>
        </p:nvSpPr>
        <p:spPr>
          <a:xfrm>
            <a:off x="2198937" y="5341884"/>
            <a:ext cx="8803081" cy="1198645"/>
          </a:xfrm>
          <a:prstGeom prst="roundRect">
            <a:avLst/>
          </a:prstGeom>
          <a:solidFill>
            <a:srgbClr val="FFD57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33" dirty="0" err="1">
                <a:solidFill>
                  <a:schemeClr val="tx1"/>
                </a:solidFill>
                <a:latin typeface="Times New Roman" panose="02020603050405020304" pitchFamily="18" charset="0"/>
                <a:cs typeface="Times New Roman" panose="02020603050405020304" pitchFamily="18" charset="0"/>
              </a:rPr>
              <a:t>Em</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bé</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thông</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minh</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được</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phong</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làm</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gì</a:t>
            </a:r>
            <a:r>
              <a:rPr lang="en-US" sz="2533" dirty="0">
                <a:solidFill>
                  <a:schemeClr val="tx1"/>
                </a:solidFill>
                <a:latin typeface="Times New Roman" panose="02020603050405020304" pitchFamily="18" charset="0"/>
                <a:cs typeface="Times New Roman" panose="02020603050405020304" pitchFamily="18" charset="0"/>
              </a:rPr>
              <a:t> </a:t>
            </a:r>
          </a:p>
          <a:p>
            <a:pPr algn="ctr"/>
            <a:r>
              <a:rPr lang="en-US" sz="2533" dirty="0" err="1">
                <a:solidFill>
                  <a:schemeClr val="tx1"/>
                </a:solidFill>
                <a:latin typeface="Times New Roman" panose="02020603050405020304" pitchFamily="18" charset="0"/>
                <a:cs typeface="Times New Roman" panose="02020603050405020304" pitchFamily="18" charset="0"/>
              </a:rPr>
              <a:t>sau</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khi</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vượt</a:t>
            </a:r>
            <a:r>
              <a:rPr lang="en-US" sz="2533" dirty="0">
                <a:solidFill>
                  <a:schemeClr val="tx1"/>
                </a:solidFill>
                <a:latin typeface="Times New Roman" panose="02020603050405020304" pitchFamily="18" charset="0"/>
                <a:cs typeface="Times New Roman" panose="02020603050405020304" pitchFamily="18" charset="0"/>
              </a:rPr>
              <a:t> qua </a:t>
            </a:r>
            <a:r>
              <a:rPr lang="en-US" sz="2533" dirty="0" err="1">
                <a:solidFill>
                  <a:schemeClr val="tx1"/>
                </a:solidFill>
                <a:latin typeface="Times New Roman" panose="02020603050405020304" pitchFamily="18" charset="0"/>
                <a:cs typeface="Times New Roman" panose="02020603050405020304" pitchFamily="18" charset="0"/>
              </a:rPr>
              <a:t>bốn</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thử</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thách</a:t>
            </a:r>
            <a:r>
              <a:rPr lang="en-US" sz="2533" dirty="0">
                <a:solidFill>
                  <a:schemeClr val="tx1"/>
                </a:solidFill>
                <a:latin typeface="Times New Roman" panose="02020603050405020304" pitchFamily="18" charset="0"/>
                <a:cs typeface="Times New Roman" panose="02020603050405020304" pitchFamily="18" charset="0"/>
              </a:rPr>
              <a:t> ?</a:t>
            </a:r>
          </a:p>
        </p:txBody>
      </p:sp>
      <p:sp>
        <p:nvSpPr>
          <p:cNvPr id="26" name="Câu 5"/>
          <p:cNvSpPr/>
          <p:nvPr/>
        </p:nvSpPr>
        <p:spPr>
          <a:xfrm>
            <a:off x="2187374" y="5347467"/>
            <a:ext cx="8803081" cy="1198645"/>
          </a:xfrm>
          <a:prstGeom prst="roundRect">
            <a:avLst/>
          </a:prstGeom>
          <a:solidFill>
            <a:srgbClr val="FFD57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33" dirty="0" err="1">
                <a:solidFill>
                  <a:schemeClr val="tx1"/>
                </a:solidFill>
                <a:latin typeface="Times New Roman" panose="02020603050405020304" pitchFamily="18" charset="0"/>
                <a:cs typeface="Times New Roman" panose="02020603050405020304" pitchFamily="18" charset="0"/>
              </a:rPr>
              <a:t>Đây</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là</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kiểu</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nhân</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vật</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trong</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truyện</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cổ</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tích</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Em</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bé</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thông</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minh</a:t>
            </a:r>
            <a:r>
              <a:rPr lang="en-US" sz="2533" dirty="0">
                <a:solidFill>
                  <a:schemeClr val="tx1"/>
                </a:solidFill>
                <a:latin typeface="Times New Roman" panose="02020603050405020304" pitchFamily="18" charset="0"/>
                <a:cs typeface="Times New Roman" panose="02020603050405020304" pitchFamily="18" charset="0"/>
              </a:rPr>
              <a:t>”?</a:t>
            </a:r>
          </a:p>
        </p:txBody>
      </p:sp>
      <p:sp>
        <p:nvSpPr>
          <p:cNvPr id="27" name="Câu 6"/>
          <p:cNvSpPr/>
          <p:nvPr/>
        </p:nvSpPr>
        <p:spPr>
          <a:xfrm>
            <a:off x="2206661" y="5364808"/>
            <a:ext cx="8803081" cy="1198645"/>
          </a:xfrm>
          <a:prstGeom prst="roundRect">
            <a:avLst/>
          </a:prstGeom>
          <a:solidFill>
            <a:srgbClr val="FFD57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33" dirty="0" err="1">
                <a:solidFill>
                  <a:schemeClr val="tx1"/>
                </a:solidFill>
                <a:latin typeface="Times New Roman" panose="02020603050405020304" pitchFamily="18" charset="0"/>
                <a:cs typeface="Times New Roman" panose="02020603050405020304" pitchFamily="18" charset="0"/>
              </a:rPr>
              <a:t>Đây</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là</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câu</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chuyện</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nói</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về</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sự</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trân</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quý</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tình</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cảm</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anh</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em</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trong</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gia</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đình</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và</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đề</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cao</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tình</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cảm</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vợ</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chồng</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chung</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thuỷ</a:t>
            </a:r>
            <a:r>
              <a:rPr lang="en-US" sz="2533" dirty="0">
                <a:solidFill>
                  <a:schemeClr val="tx1"/>
                </a:solidFill>
                <a:latin typeface="Times New Roman" panose="02020603050405020304" pitchFamily="18" charset="0"/>
                <a:cs typeface="Times New Roman" panose="02020603050405020304" pitchFamily="18" charset="0"/>
              </a:rPr>
              <a:t>, son </a:t>
            </a:r>
            <a:r>
              <a:rPr lang="en-US" sz="2533" dirty="0" err="1">
                <a:solidFill>
                  <a:schemeClr val="tx1"/>
                </a:solidFill>
                <a:latin typeface="Times New Roman" panose="02020603050405020304" pitchFamily="18" charset="0"/>
                <a:cs typeface="Times New Roman" panose="02020603050405020304" pitchFamily="18" charset="0"/>
              </a:rPr>
              <a:t>sắt</a:t>
            </a:r>
            <a:r>
              <a:rPr lang="en-US" sz="2533" dirty="0">
                <a:solidFill>
                  <a:schemeClr val="tx1"/>
                </a:solidFill>
                <a:latin typeface="Times New Roman" panose="02020603050405020304" pitchFamily="18" charset="0"/>
                <a:cs typeface="Times New Roman" panose="02020603050405020304" pitchFamily="18" charset="0"/>
              </a:rPr>
              <a:t>?</a:t>
            </a:r>
          </a:p>
        </p:txBody>
      </p:sp>
      <p:sp>
        <p:nvSpPr>
          <p:cNvPr id="28" name="Câu 7"/>
          <p:cNvSpPr/>
          <p:nvPr/>
        </p:nvSpPr>
        <p:spPr>
          <a:xfrm>
            <a:off x="2191235" y="5334411"/>
            <a:ext cx="8803081" cy="1198645"/>
          </a:xfrm>
          <a:prstGeom prst="roundRect">
            <a:avLst/>
          </a:prstGeom>
          <a:solidFill>
            <a:srgbClr val="FFD57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33" dirty="0" err="1">
                <a:solidFill>
                  <a:schemeClr val="tx1"/>
                </a:solidFill>
                <a:latin typeface="Times New Roman" panose="02020603050405020304" pitchFamily="18" charset="0"/>
                <a:cs typeface="Times New Roman" panose="02020603050405020304" pitchFamily="18" charset="0"/>
              </a:rPr>
              <a:t>Đây</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là</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nhân</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vật</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kì</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ảo</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thường</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xuất</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hiện</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để</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bảo</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vệ</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những</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người</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hiền</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lành</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nhưng</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yếu</a:t>
            </a:r>
            <a:r>
              <a:rPr lang="en-US" sz="2533" dirty="0">
                <a:solidFill>
                  <a:schemeClr val="tx1"/>
                </a:solidFill>
                <a:latin typeface="Times New Roman" panose="02020603050405020304" pitchFamily="18" charset="0"/>
                <a:cs typeface="Times New Roman" panose="02020603050405020304" pitchFamily="18" charset="0"/>
              </a:rPr>
              <a:t> </a:t>
            </a:r>
            <a:r>
              <a:rPr lang="en-US" sz="2533" dirty="0" err="1">
                <a:solidFill>
                  <a:schemeClr val="tx1"/>
                </a:solidFill>
                <a:latin typeface="Times New Roman" panose="02020603050405020304" pitchFamily="18" charset="0"/>
                <a:cs typeface="Times New Roman" panose="02020603050405020304" pitchFamily="18" charset="0"/>
              </a:rPr>
              <a:t>thế</a:t>
            </a:r>
            <a:r>
              <a:rPr lang="en-US" sz="2533" dirty="0">
                <a:solidFill>
                  <a:schemeClr val="tx1"/>
                </a:solidFill>
                <a:latin typeface="Times New Roman" panose="02020603050405020304" pitchFamily="18" charset="0"/>
                <a:cs typeface="Times New Roman" panose="02020603050405020304" pitchFamily="18" charset="0"/>
              </a:rPr>
              <a:t>?</a:t>
            </a:r>
          </a:p>
        </p:txBody>
      </p:sp>
      <p:graphicFrame>
        <p:nvGraphicFramePr>
          <p:cNvPr id="5" name="Table 5"/>
          <p:cNvGraphicFramePr>
            <a:graphicFrameLocks noGrp="1"/>
          </p:cNvGraphicFramePr>
          <p:nvPr/>
        </p:nvGraphicFramePr>
        <p:xfrm>
          <a:off x="2488674" y="5675054"/>
          <a:ext cx="7984984" cy="724503"/>
        </p:xfrm>
        <a:graphic>
          <a:graphicData uri="http://schemas.openxmlformats.org/drawingml/2006/table">
            <a:tbl>
              <a:tblPr firstRow="1" bandRow="1">
                <a:tableStyleId>{5C22544A-7EE6-4342-B048-85BDC9FD1C3A}</a:tableStyleId>
              </a:tblPr>
              <a:tblGrid>
                <a:gridCol w="1140712">
                  <a:extLst>
                    <a:ext uri="{9D8B030D-6E8A-4147-A177-3AD203B41FA5}">
                      <a16:colId xmlns:a16="http://schemas.microsoft.com/office/drawing/2014/main" val="20000"/>
                    </a:ext>
                  </a:extLst>
                </a:gridCol>
                <a:gridCol w="1140712">
                  <a:extLst>
                    <a:ext uri="{9D8B030D-6E8A-4147-A177-3AD203B41FA5}">
                      <a16:colId xmlns:a16="http://schemas.microsoft.com/office/drawing/2014/main" val="20001"/>
                    </a:ext>
                  </a:extLst>
                </a:gridCol>
                <a:gridCol w="1140712">
                  <a:extLst>
                    <a:ext uri="{9D8B030D-6E8A-4147-A177-3AD203B41FA5}">
                      <a16:colId xmlns:a16="http://schemas.microsoft.com/office/drawing/2014/main" val="20002"/>
                    </a:ext>
                  </a:extLst>
                </a:gridCol>
                <a:gridCol w="1140712">
                  <a:extLst>
                    <a:ext uri="{9D8B030D-6E8A-4147-A177-3AD203B41FA5}">
                      <a16:colId xmlns:a16="http://schemas.microsoft.com/office/drawing/2014/main" val="20003"/>
                    </a:ext>
                  </a:extLst>
                </a:gridCol>
                <a:gridCol w="1140712">
                  <a:extLst>
                    <a:ext uri="{9D8B030D-6E8A-4147-A177-3AD203B41FA5}">
                      <a16:colId xmlns:a16="http://schemas.microsoft.com/office/drawing/2014/main" val="20004"/>
                    </a:ext>
                  </a:extLst>
                </a:gridCol>
                <a:gridCol w="1140712">
                  <a:extLst>
                    <a:ext uri="{9D8B030D-6E8A-4147-A177-3AD203B41FA5}">
                      <a16:colId xmlns:a16="http://schemas.microsoft.com/office/drawing/2014/main" val="20005"/>
                    </a:ext>
                  </a:extLst>
                </a:gridCol>
                <a:gridCol w="1140712">
                  <a:extLst>
                    <a:ext uri="{9D8B030D-6E8A-4147-A177-3AD203B41FA5}">
                      <a16:colId xmlns:a16="http://schemas.microsoft.com/office/drawing/2014/main" val="20006"/>
                    </a:ext>
                  </a:extLst>
                </a:gridCol>
              </a:tblGrid>
              <a:tr h="724503">
                <a:tc>
                  <a:txBody>
                    <a:bodyPr/>
                    <a:lstStyle/>
                    <a:p>
                      <a:pPr algn="ctr"/>
                      <a:r>
                        <a:rPr lang="en-US" sz="2900" dirty="0">
                          <a:solidFill>
                            <a:srgbClr val="C00000"/>
                          </a:solidFill>
                          <a:latin typeface="#9Slide04 Chonburi" panose="00000500000000000000" pitchFamily="2" charset="-34"/>
                          <a:cs typeface="#9Slide04 Chonburi" panose="00000500000000000000" pitchFamily="2" charset="-34"/>
                        </a:rPr>
                        <a:t>N</a:t>
                      </a:r>
                    </a:p>
                  </a:txBody>
                  <a:tcPr marL="66179" marR="66179" marT="33089" marB="33089" anchor="ctr">
                    <a:solidFill>
                      <a:srgbClr val="EBEBEB"/>
                    </a:solidFill>
                  </a:tcPr>
                </a:tc>
                <a:tc>
                  <a:txBody>
                    <a:bodyPr/>
                    <a:lstStyle/>
                    <a:p>
                      <a:pPr algn="ctr"/>
                      <a:r>
                        <a:rPr lang="en-US" sz="2900" dirty="0">
                          <a:solidFill>
                            <a:srgbClr val="C00000"/>
                          </a:solidFill>
                          <a:latin typeface="#9Slide04 Chonburi" panose="00000500000000000000" pitchFamily="2" charset="-34"/>
                          <a:cs typeface="#9Slide04 Chonburi" panose="00000500000000000000" pitchFamily="2" charset="-34"/>
                        </a:rPr>
                        <a:t>H</a:t>
                      </a:r>
                    </a:p>
                  </a:txBody>
                  <a:tcPr marL="66179" marR="66179" marT="33089" marB="33089" anchor="ctr">
                    <a:solidFill>
                      <a:srgbClr val="EBEBEB"/>
                    </a:solidFill>
                  </a:tcPr>
                </a:tc>
                <a:tc>
                  <a:txBody>
                    <a:bodyPr/>
                    <a:lstStyle/>
                    <a:p>
                      <a:pPr algn="ctr"/>
                      <a:r>
                        <a:rPr lang="en-US" sz="2900" dirty="0">
                          <a:solidFill>
                            <a:srgbClr val="C00000"/>
                          </a:solidFill>
                          <a:latin typeface="#9Slide04 Chonburi" panose="00000500000000000000" pitchFamily="2" charset="-34"/>
                          <a:cs typeface="#9Slide04 Chonburi" panose="00000500000000000000" pitchFamily="2" charset="-34"/>
                        </a:rPr>
                        <a:t>Â</a:t>
                      </a:r>
                    </a:p>
                  </a:txBody>
                  <a:tcPr marL="66179" marR="66179" marT="33089" marB="33089" anchor="ctr">
                    <a:solidFill>
                      <a:srgbClr val="EBEBEB"/>
                    </a:solidFill>
                  </a:tcPr>
                </a:tc>
                <a:tc>
                  <a:txBody>
                    <a:bodyPr/>
                    <a:lstStyle/>
                    <a:p>
                      <a:pPr algn="ctr"/>
                      <a:r>
                        <a:rPr lang="en-US" sz="2900" dirty="0">
                          <a:solidFill>
                            <a:srgbClr val="C00000"/>
                          </a:solidFill>
                          <a:latin typeface="#9Slide04 Chonburi" panose="00000500000000000000" pitchFamily="2" charset="-34"/>
                          <a:cs typeface="#9Slide04 Chonburi" panose="00000500000000000000" pitchFamily="2" charset="-34"/>
                        </a:rPr>
                        <a:t>N</a:t>
                      </a:r>
                    </a:p>
                  </a:txBody>
                  <a:tcPr marL="66179" marR="66179" marT="33089" marB="33089" anchor="ctr">
                    <a:solidFill>
                      <a:srgbClr val="EBEBEB"/>
                    </a:solidFill>
                  </a:tcPr>
                </a:tc>
                <a:tc>
                  <a:txBody>
                    <a:bodyPr/>
                    <a:lstStyle/>
                    <a:p>
                      <a:pPr algn="ctr"/>
                      <a:r>
                        <a:rPr lang="en-US" sz="2900" dirty="0">
                          <a:solidFill>
                            <a:srgbClr val="C00000"/>
                          </a:solidFill>
                          <a:latin typeface="#9Slide04 Chonburi" panose="00000500000000000000" pitchFamily="2" charset="-34"/>
                          <a:cs typeface="#9Slide04 Chonburi" panose="00000500000000000000" pitchFamily="2" charset="-34"/>
                        </a:rPr>
                        <a:t>H</a:t>
                      </a:r>
                    </a:p>
                  </a:txBody>
                  <a:tcPr marL="66179" marR="66179" marT="33089" marB="33089" anchor="ctr">
                    <a:solidFill>
                      <a:srgbClr val="EBEBEB"/>
                    </a:solidFill>
                  </a:tcPr>
                </a:tc>
                <a:tc>
                  <a:txBody>
                    <a:bodyPr/>
                    <a:lstStyle/>
                    <a:p>
                      <a:pPr algn="ctr"/>
                      <a:r>
                        <a:rPr lang="en-US" sz="2900" dirty="0">
                          <a:solidFill>
                            <a:srgbClr val="C00000"/>
                          </a:solidFill>
                          <a:latin typeface="#9Slide04 Chonburi" panose="00000500000000000000" pitchFamily="2" charset="-34"/>
                          <a:cs typeface="#9Slide04 Chonburi" panose="00000500000000000000" pitchFamily="2" charset="-34"/>
                        </a:rPr>
                        <a:t>Ậ</a:t>
                      </a:r>
                    </a:p>
                  </a:txBody>
                  <a:tcPr marL="66179" marR="66179" marT="33089" marB="33089" anchor="ctr">
                    <a:solidFill>
                      <a:srgbClr val="EBEBEB"/>
                    </a:solidFill>
                  </a:tcPr>
                </a:tc>
                <a:tc>
                  <a:txBody>
                    <a:bodyPr/>
                    <a:lstStyle/>
                    <a:p>
                      <a:pPr algn="ctr"/>
                      <a:r>
                        <a:rPr lang="en-US" sz="2900" dirty="0">
                          <a:solidFill>
                            <a:srgbClr val="C00000"/>
                          </a:solidFill>
                          <a:latin typeface="#9Slide04 Chonburi" panose="00000500000000000000" pitchFamily="2" charset="-34"/>
                          <a:cs typeface="#9Slide04 Chonburi" panose="00000500000000000000" pitchFamily="2" charset="-34"/>
                        </a:rPr>
                        <a:t>U</a:t>
                      </a:r>
                    </a:p>
                  </a:txBody>
                  <a:tcPr marL="66179" marR="66179" marT="33089" marB="33089" anchor="ctr">
                    <a:solidFill>
                      <a:srgbClr val="EBEBEB"/>
                    </a:solidFill>
                  </a:tcPr>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30"/>
                    </p:tgtEl>
                  </p:cond>
                </p:stCondLst>
                <p:endSync evt="end" delay="0">
                  <p:rtn val="all"/>
                </p:endSync>
                <p:childTnLst>
                  <p:par>
                    <p:cTn id="17" fill="hold">
                      <p:stCondLst>
                        <p:cond delay="0"/>
                      </p:stCondLst>
                      <p:childTnLst>
                        <p:par>
                          <p:cTn id="18" fill="hold">
                            <p:stCondLst>
                              <p:cond delay="0"/>
                            </p:stCondLst>
                            <p:childTnLst>
                              <p:par>
                                <p:cTn id="19" presetID="14" presetClass="exit" presetSubtype="10" fill="hold" nodeType="clickEffect">
                                  <p:stCondLst>
                                    <p:cond delay="0"/>
                                  </p:stCondLst>
                                  <p:childTnLst>
                                    <p:animEffect transition="out" filter="randombar(horizontal)">
                                      <p:cBhvr>
                                        <p:cTn id="20" dur="500"/>
                                        <p:tgtEl>
                                          <p:spTgt spid="30"/>
                                        </p:tgtEl>
                                      </p:cBhvr>
                                    </p:animEffect>
                                    <p:set>
                                      <p:cBhvr>
                                        <p:cTn id="21" dur="1" fill="hold">
                                          <p:stCondLst>
                                            <p:cond delay="499"/>
                                          </p:stCondLst>
                                        </p:cTn>
                                        <p:tgtEl>
                                          <p:spTgt spid="30"/>
                                        </p:tgtEl>
                                        <p:attrNameLst>
                                          <p:attrName>style.visibility</p:attrName>
                                        </p:attrNameLst>
                                      </p:cBhvr>
                                      <p:to>
                                        <p:strVal val="hidden"/>
                                      </p:to>
                                    </p:set>
                                  </p:childTnLst>
                                </p:cTn>
                              </p:par>
                              <p:par>
                                <p:cTn id="22" presetID="21" presetClass="exit" presetSubtype="1" fill="hold" grpId="1" nodeType="withEffect">
                                  <p:stCondLst>
                                    <p:cond delay="0"/>
                                  </p:stCondLst>
                                  <p:childTnLst>
                                    <p:animEffect transition="out" filter="wheel(1)">
                                      <p:cBhvr>
                                        <p:cTn id="23" dur="2000"/>
                                        <p:tgtEl>
                                          <p:spTgt spid="4"/>
                                        </p:tgtEl>
                                      </p:cBhvr>
                                    </p:animEffect>
                                    <p:set>
                                      <p:cBhvr>
                                        <p:cTn id="24" dur="1" fill="hold">
                                          <p:stCondLst>
                                            <p:cond delay="1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5" restart="whenNotActive" fill="hold" evtFilter="cancelBubble" nodeType="interactiveSeq">
                <p:stCondLst>
                  <p:cond evt="onClick" delay="0">
                    <p:tgtEl>
                      <p:spTgt spid="17"/>
                    </p:tgtEl>
                  </p:cond>
                </p:stCondLst>
                <p:endSync evt="end" delay="0">
                  <p:rtn val="all"/>
                </p:endSync>
                <p:childTnLst>
                  <p:par>
                    <p:cTn id="26" fill="hold">
                      <p:stCondLst>
                        <p:cond delay="0"/>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circle(in)">
                                      <p:cBhvr>
                                        <p:cTn id="30" dur="2000"/>
                                        <p:tgtEl>
                                          <p:spTgt spid="24"/>
                                        </p:tgtEl>
                                      </p:cBhvr>
                                    </p:animEffect>
                                  </p:childTnLst>
                                </p:cTn>
                              </p:par>
                            </p:childTnLst>
                          </p:cTn>
                        </p:par>
                      </p:childTnLst>
                    </p:cTn>
                  </p:par>
                </p:childTnLst>
              </p:cTn>
              <p:nextCondLst>
                <p:cond evt="onClick" delay="0">
                  <p:tgtEl>
                    <p:spTgt spid="17"/>
                  </p:tgtEl>
                </p:cond>
              </p:nextCondLst>
            </p:seq>
            <p:seq concurrent="1" nextAc="seek">
              <p:cTn id="31" restart="whenNotActive" fill="hold" evtFilter="cancelBubble" nodeType="interactiveSeq">
                <p:stCondLst>
                  <p:cond evt="onClick" delay="0">
                    <p:tgtEl>
                      <p:spTgt spid="32"/>
                    </p:tgtEl>
                  </p:cond>
                </p:stCondLst>
                <p:endSync evt="end" delay="0">
                  <p:rtn val="all"/>
                </p:endSync>
                <p:childTnLst>
                  <p:par>
                    <p:cTn id="32" fill="hold">
                      <p:stCondLst>
                        <p:cond delay="0"/>
                      </p:stCondLst>
                      <p:childTnLst>
                        <p:par>
                          <p:cTn id="33" fill="hold">
                            <p:stCondLst>
                              <p:cond delay="0"/>
                            </p:stCondLst>
                            <p:childTnLst>
                              <p:par>
                                <p:cTn id="34" presetID="55" presetClass="exit" presetSubtype="0" fill="hold" grpId="1" nodeType="clickEffect">
                                  <p:stCondLst>
                                    <p:cond delay="0"/>
                                  </p:stCondLst>
                                  <p:childTnLst>
                                    <p:anim calcmode="lin" valueType="num">
                                      <p:cBhvr>
                                        <p:cTn id="35" dur="1000"/>
                                        <p:tgtEl>
                                          <p:spTgt spid="24"/>
                                        </p:tgtEl>
                                        <p:attrNameLst>
                                          <p:attrName>ppt_w</p:attrName>
                                        </p:attrNameLst>
                                      </p:cBhvr>
                                      <p:tavLst>
                                        <p:tav tm="0">
                                          <p:val>
                                            <p:strVal val="ppt_w"/>
                                          </p:val>
                                        </p:tav>
                                        <p:tav tm="100000">
                                          <p:val>
                                            <p:strVal val="ppt_w*0.70"/>
                                          </p:val>
                                        </p:tav>
                                      </p:tavLst>
                                    </p:anim>
                                    <p:anim calcmode="lin" valueType="num">
                                      <p:cBhvr>
                                        <p:cTn id="36" dur="1000"/>
                                        <p:tgtEl>
                                          <p:spTgt spid="24"/>
                                        </p:tgtEl>
                                        <p:attrNameLst>
                                          <p:attrName>ppt_h</p:attrName>
                                        </p:attrNameLst>
                                      </p:cBhvr>
                                      <p:tavLst>
                                        <p:tav tm="0">
                                          <p:val>
                                            <p:strVal val="ppt_h"/>
                                          </p:val>
                                        </p:tav>
                                        <p:tav tm="100000">
                                          <p:val>
                                            <p:strVal val="ppt_h"/>
                                          </p:val>
                                        </p:tav>
                                      </p:tavLst>
                                    </p:anim>
                                    <p:animEffect transition="out" filter="fade">
                                      <p:cBhvr>
                                        <p:cTn id="37" dur="1000"/>
                                        <p:tgtEl>
                                          <p:spTgt spid="24"/>
                                        </p:tgtEl>
                                      </p:cBhvr>
                                    </p:animEffect>
                                    <p:set>
                                      <p:cBhvr>
                                        <p:cTn id="38" dur="1" fill="hold">
                                          <p:stCondLst>
                                            <p:cond delay="999"/>
                                          </p:stCondLst>
                                        </p:cTn>
                                        <p:tgtEl>
                                          <p:spTgt spid="24"/>
                                        </p:tgtEl>
                                        <p:attrNameLst>
                                          <p:attrName>style.visibility</p:attrName>
                                        </p:attrNameLst>
                                      </p:cBhvr>
                                      <p:to>
                                        <p:strVal val="hidden"/>
                                      </p:to>
                                    </p:set>
                                  </p:childTnLst>
                                </p:cTn>
                              </p:par>
                              <p:par>
                                <p:cTn id="39" presetID="55" presetClass="exit" presetSubtype="0" fill="hold" nodeType="withEffect">
                                  <p:stCondLst>
                                    <p:cond delay="0"/>
                                  </p:stCondLst>
                                  <p:childTnLst>
                                    <p:anim calcmode="lin" valueType="num">
                                      <p:cBhvr>
                                        <p:cTn id="40" dur="1000"/>
                                        <p:tgtEl>
                                          <p:spTgt spid="32"/>
                                        </p:tgtEl>
                                        <p:attrNameLst>
                                          <p:attrName>ppt_w</p:attrName>
                                        </p:attrNameLst>
                                      </p:cBhvr>
                                      <p:tavLst>
                                        <p:tav tm="0">
                                          <p:val>
                                            <p:strVal val="ppt_w"/>
                                          </p:val>
                                        </p:tav>
                                        <p:tav tm="100000">
                                          <p:val>
                                            <p:strVal val="ppt_w*0.70"/>
                                          </p:val>
                                        </p:tav>
                                      </p:tavLst>
                                    </p:anim>
                                    <p:anim calcmode="lin" valueType="num">
                                      <p:cBhvr>
                                        <p:cTn id="41" dur="1000"/>
                                        <p:tgtEl>
                                          <p:spTgt spid="32"/>
                                        </p:tgtEl>
                                        <p:attrNameLst>
                                          <p:attrName>ppt_h</p:attrName>
                                        </p:attrNameLst>
                                      </p:cBhvr>
                                      <p:tavLst>
                                        <p:tav tm="0">
                                          <p:val>
                                            <p:strVal val="ppt_h"/>
                                          </p:val>
                                        </p:tav>
                                        <p:tav tm="100000">
                                          <p:val>
                                            <p:strVal val="ppt_h"/>
                                          </p:val>
                                        </p:tav>
                                      </p:tavLst>
                                    </p:anim>
                                    <p:animEffect transition="out" filter="fade">
                                      <p:cBhvr>
                                        <p:cTn id="42" dur="1000"/>
                                        <p:tgtEl>
                                          <p:spTgt spid="32"/>
                                        </p:tgtEl>
                                      </p:cBhvr>
                                    </p:animEffect>
                                    <p:set>
                                      <p:cBhvr>
                                        <p:cTn id="43" dur="1" fill="hold">
                                          <p:stCondLst>
                                            <p:cond delay="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44" restart="whenNotActive" fill="hold" evtFilter="cancelBubble" nodeType="interactiveSeq">
                <p:stCondLst>
                  <p:cond evt="onClick" delay="0">
                    <p:tgtEl>
                      <p:spTgt spid="18"/>
                    </p:tgtEl>
                  </p:cond>
                </p:stCondLst>
                <p:endSync evt="end" delay="0">
                  <p:rtn val="all"/>
                </p:endSync>
                <p:childTnLst>
                  <p:par>
                    <p:cTn id="45" fill="hold">
                      <p:stCondLst>
                        <p:cond delay="0"/>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childTnLst>
                    </p:cTn>
                  </p:par>
                </p:childTnLst>
              </p:cTn>
              <p:nextCondLst>
                <p:cond evt="onClick" delay="0">
                  <p:tgtEl>
                    <p:spTgt spid="18"/>
                  </p:tgtEl>
                </p:cond>
              </p:nextCondLst>
            </p:seq>
            <p:seq concurrent="1" nextAc="seek">
              <p:cTn id="52" restart="whenNotActive" fill="hold" evtFilter="cancelBubble" nodeType="interactiveSeq">
                <p:stCondLst>
                  <p:cond evt="onClick" delay="0">
                    <p:tgtEl>
                      <p:spTgt spid="31"/>
                    </p:tgtEl>
                  </p:cond>
                </p:stCondLst>
                <p:endSync evt="end" delay="0">
                  <p:rtn val="all"/>
                </p:endSync>
                <p:childTnLst>
                  <p:par>
                    <p:cTn id="53" fill="hold">
                      <p:stCondLst>
                        <p:cond delay="0"/>
                      </p:stCondLst>
                      <p:childTnLst>
                        <p:par>
                          <p:cTn id="54" fill="hold">
                            <p:stCondLst>
                              <p:cond delay="0"/>
                            </p:stCondLst>
                            <p:childTnLst>
                              <p:par>
                                <p:cTn id="55" presetID="21" presetClass="exit" presetSubtype="1" fill="hold" grpId="1" nodeType="clickEffect">
                                  <p:stCondLst>
                                    <p:cond delay="0"/>
                                  </p:stCondLst>
                                  <p:childTnLst>
                                    <p:animEffect transition="out" filter="wheel(1)">
                                      <p:cBhvr>
                                        <p:cTn id="56" dur="2000"/>
                                        <p:tgtEl>
                                          <p:spTgt spid="25"/>
                                        </p:tgtEl>
                                      </p:cBhvr>
                                    </p:animEffect>
                                    <p:set>
                                      <p:cBhvr>
                                        <p:cTn id="57" dur="1" fill="hold">
                                          <p:stCondLst>
                                            <p:cond delay="1999"/>
                                          </p:stCondLst>
                                        </p:cTn>
                                        <p:tgtEl>
                                          <p:spTgt spid="25"/>
                                        </p:tgtEl>
                                        <p:attrNameLst>
                                          <p:attrName>style.visibility</p:attrName>
                                        </p:attrNameLst>
                                      </p:cBhvr>
                                      <p:to>
                                        <p:strVal val="hidden"/>
                                      </p:to>
                                    </p:set>
                                  </p:childTnLst>
                                </p:cTn>
                              </p:par>
                              <p:par>
                                <p:cTn id="58" presetID="53" presetClass="exit" presetSubtype="32" fill="hold" nodeType="withEffect">
                                  <p:stCondLst>
                                    <p:cond delay="0"/>
                                  </p:stCondLst>
                                  <p:childTnLst>
                                    <p:anim calcmode="lin" valueType="num">
                                      <p:cBhvr>
                                        <p:cTn id="59" dur="500"/>
                                        <p:tgtEl>
                                          <p:spTgt spid="31"/>
                                        </p:tgtEl>
                                        <p:attrNameLst>
                                          <p:attrName>ppt_w</p:attrName>
                                        </p:attrNameLst>
                                      </p:cBhvr>
                                      <p:tavLst>
                                        <p:tav tm="0">
                                          <p:val>
                                            <p:strVal val="ppt_w"/>
                                          </p:val>
                                        </p:tav>
                                        <p:tav tm="100000">
                                          <p:val>
                                            <p:fltVal val="0"/>
                                          </p:val>
                                        </p:tav>
                                      </p:tavLst>
                                    </p:anim>
                                    <p:anim calcmode="lin" valueType="num">
                                      <p:cBhvr>
                                        <p:cTn id="60" dur="500"/>
                                        <p:tgtEl>
                                          <p:spTgt spid="31"/>
                                        </p:tgtEl>
                                        <p:attrNameLst>
                                          <p:attrName>ppt_h</p:attrName>
                                        </p:attrNameLst>
                                      </p:cBhvr>
                                      <p:tavLst>
                                        <p:tav tm="0">
                                          <p:val>
                                            <p:strVal val="ppt_h"/>
                                          </p:val>
                                        </p:tav>
                                        <p:tav tm="100000">
                                          <p:val>
                                            <p:fltVal val="0"/>
                                          </p:val>
                                        </p:tav>
                                      </p:tavLst>
                                    </p:anim>
                                    <p:animEffect transition="out" filter="fade">
                                      <p:cBhvr>
                                        <p:cTn id="61" dur="500"/>
                                        <p:tgtEl>
                                          <p:spTgt spid="31"/>
                                        </p:tgtEl>
                                      </p:cBhvr>
                                    </p:animEffect>
                                    <p:set>
                                      <p:cBhvr>
                                        <p:cTn id="62"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3" restart="whenNotActive" fill="hold" evtFilter="cancelBubble" nodeType="interactiveSeq">
                <p:stCondLst>
                  <p:cond evt="onClick" delay="0">
                    <p:tgtEl>
                      <p:spTgt spid="19"/>
                    </p:tgtEl>
                  </p:cond>
                </p:stCondLst>
                <p:endSync evt="end" delay="0">
                  <p:rtn val="all"/>
                </p:endSync>
                <p:childTnLst>
                  <p:par>
                    <p:cTn id="64" fill="hold">
                      <p:stCondLst>
                        <p:cond delay="0"/>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additive="base">
                                        <p:cTn id="68" dur="500" fill="hold"/>
                                        <p:tgtEl>
                                          <p:spTgt spid="37"/>
                                        </p:tgtEl>
                                        <p:attrNameLst>
                                          <p:attrName>ppt_x</p:attrName>
                                        </p:attrNameLst>
                                      </p:cBhvr>
                                      <p:tavLst>
                                        <p:tav tm="0">
                                          <p:val>
                                            <p:strVal val="#ppt_x"/>
                                          </p:val>
                                        </p:tav>
                                        <p:tav tm="100000">
                                          <p:val>
                                            <p:strVal val="#ppt_x"/>
                                          </p:val>
                                        </p:tav>
                                      </p:tavLst>
                                    </p:anim>
                                    <p:anim calcmode="lin" valueType="num">
                                      <p:cBhvr additive="base">
                                        <p:cTn id="6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9"/>
                  </p:tgtEl>
                </p:cond>
              </p:nextCondLst>
            </p:seq>
            <p:seq concurrent="1" nextAc="seek">
              <p:cTn id="70" restart="whenNotActive" fill="hold" evtFilter="cancelBubble" nodeType="interactiveSeq">
                <p:stCondLst>
                  <p:cond evt="onClick" delay="0">
                    <p:tgtEl>
                      <p:spTgt spid="34"/>
                    </p:tgtEl>
                  </p:cond>
                </p:stCondLst>
                <p:endSync evt="end" delay="0">
                  <p:rtn val="all"/>
                </p:endSync>
                <p:childTnLst>
                  <p:par>
                    <p:cTn id="71" fill="hold">
                      <p:stCondLst>
                        <p:cond delay="0"/>
                      </p:stCondLst>
                      <p:childTnLst>
                        <p:par>
                          <p:cTn id="72" fill="hold">
                            <p:stCondLst>
                              <p:cond delay="0"/>
                            </p:stCondLst>
                            <p:childTnLst>
                              <p:par>
                                <p:cTn id="73" presetID="12" presetClass="exit" presetSubtype="4" fill="hold" nodeType="clickEffect">
                                  <p:stCondLst>
                                    <p:cond delay="0"/>
                                  </p:stCondLst>
                                  <p:childTnLst>
                                    <p:anim calcmode="lin" valueType="num">
                                      <p:cBhvr additive="base">
                                        <p:cTn id="74" dur="500"/>
                                        <p:tgtEl>
                                          <p:spTgt spid="34"/>
                                        </p:tgtEl>
                                        <p:attrNameLst>
                                          <p:attrName>ppt_y</p:attrName>
                                        </p:attrNameLst>
                                      </p:cBhvr>
                                      <p:tavLst>
                                        <p:tav tm="0">
                                          <p:val>
                                            <p:strVal val="#ppt_y"/>
                                          </p:val>
                                        </p:tav>
                                        <p:tav tm="100000">
                                          <p:val>
                                            <p:strVal val="#ppt_y+#ppt_h*1.125000"/>
                                          </p:val>
                                        </p:tav>
                                      </p:tavLst>
                                    </p:anim>
                                    <p:animEffect transition="out" filter="wipe(down)">
                                      <p:cBhvr>
                                        <p:cTn id="75" dur="500"/>
                                        <p:tgtEl>
                                          <p:spTgt spid="34"/>
                                        </p:tgtEl>
                                      </p:cBhvr>
                                    </p:animEffect>
                                    <p:set>
                                      <p:cBhvr>
                                        <p:cTn id="76" dur="1" fill="hold">
                                          <p:stCondLst>
                                            <p:cond delay="499"/>
                                          </p:stCondLst>
                                        </p:cTn>
                                        <p:tgtEl>
                                          <p:spTgt spid="34"/>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7"/>
                                        </p:tgtEl>
                                      </p:cBhvr>
                                    </p:animEffect>
                                    <p:set>
                                      <p:cBhvr>
                                        <p:cTn id="79"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0" restart="whenNotActive" fill="hold" evtFilter="cancelBubble" nodeType="interactiveSeq">
                <p:stCondLst>
                  <p:cond evt="onClick" delay="0">
                    <p:tgtEl>
                      <p:spTgt spid="20"/>
                    </p:tgtEl>
                  </p:cond>
                </p:stCondLst>
                <p:endSync evt="end" delay="0">
                  <p:rtn val="all"/>
                </p:endSync>
                <p:childTnLst>
                  <p:par>
                    <p:cTn id="81" fill="hold">
                      <p:stCondLst>
                        <p:cond delay="0"/>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dissolve">
                                      <p:cBhvr>
                                        <p:cTn id="85" dur="500"/>
                                        <p:tgtEl>
                                          <p:spTgt spid="26"/>
                                        </p:tgtEl>
                                      </p:cBhvr>
                                    </p:animEffect>
                                  </p:childTnLst>
                                </p:cTn>
                              </p:par>
                            </p:childTnLst>
                          </p:cTn>
                        </p:par>
                      </p:childTnLst>
                    </p:cTn>
                  </p:par>
                </p:childTnLst>
              </p:cTn>
              <p:nextCondLst>
                <p:cond evt="onClick" delay="0">
                  <p:tgtEl>
                    <p:spTgt spid="20"/>
                  </p:tgtEl>
                </p:cond>
              </p:nextCondLst>
            </p:seq>
            <p:seq concurrent="1" nextAc="seek">
              <p:cTn id="86" restart="whenNotActive" fill="hold" evtFilter="cancelBubble" nodeType="interactiveSeq">
                <p:stCondLst>
                  <p:cond evt="onClick" delay="0">
                    <p:tgtEl>
                      <p:spTgt spid="35"/>
                    </p:tgtEl>
                  </p:cond>
                </p:stCondLst>
                <p:endSync evt="end" delay="0">
                  <p:rtn val="all"/>
                </p:endSync>
                <p:childTnLst>
                  <p:par>
                    <p:cTn id="87" fill="hold">
                      <p:stCondLst>
                        <p:cond delay="0"/>
                      </p:stCondLst>
                      <p:childTnLst>
                        <p:par>
                          <p:cTn id="88" fill="hold">
                            <p:stCondLst>
                              <p:cond delay="0"/>
                            </p:stCondLst>
                            <p:childTnLst>
                              <p:par>
                                <p:cTn id="89" presetID="45" presetClass="exit" presetSubtype="0" fill="hold" nodeType="clickEffect">
                                  <p:stCondLst>
                                    <p:cond delay="0"/>
                                  </p:stCondLst>
                                  <p:childTnLst>
                                    <p:animEffect transition="out" filter="fade">
                                      <p:cBhvr>
                                        <p:cTn id="90" dur="2000"/>
                                        <p:tgtEl>
                                          <p:spTgt spid="35"/>
                                        </p:tgtEl>
                                      </p:cBhvr>
                                    </p:animEffect>
                                    <p:anim calcmode="lin" valueType="num">
                                      <p:cBhvr>
                                        <p:cTn id="91" dur="2000"/>
                                        <p:tgtEl>
                                          <p:spTgt spid="3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92" dur="2000"/>
                                        <p:tgtEl>
                                          <p:spTgt spid="35"/>
                                        </p:tgtEl>
                                        <p:attrNameLst>
                                          <p:attrName>ppt_h</p:attrName>
                                        </p:attrNameLst>
                                      </p:cBhvr>
                                      <p:tavLst>
                                        <p:tav tm="0">
                                          <p:val>
                                            <p:strVal val="ppt_h"/>
                                          </p:val>
                                        </p:tav>
                                        <p:tav tm="100000">
                                          <p:val>
                                            <p:strVal val="ppt_h"/>
                                          </p:val>
                                        </p:tav>
                                      </p:tavLst>
                                    </p:anim>
                                    <p:set>
                                      <p:cBhvr>
                                        <p:cTn id="93" dur="1" fill="hold">
                                          <p:stCondLst>
                                            <p:cond delay="1999"/>
                                          </p:stCondLst>
                                        </p:cTn>
                                        <p:tgtEl>
                                          <p:spTgt spid="35"/>
                                        </p:tgtEl>
                                        <p:attrNameLst>
                                          <p:attrName>style.visibility</p:attrName>
                                        </p:attrNameLst>
                                      </p:cBhvr>
                                      <p:to>
                                        <p:strVal val="hidden"/>
                                      </p:to>
                                    </p:set>
                                  </p:childTnLst>
                                </p:cTn>
                              </p:par>
                              <p:par>
                                <p:cTn id="94" presetID="21" presetClass="exit" presetSubtype="1" fill="hold" grpId="1" nodeType="withEffect">
                                  <p:stCondLst>
                                    <p:cond delay="0"/>
                                  </p:stCondLst>
                                  <p:childTnLst>
                                    <p:animEffect transition="out" filter="wheel(1)">
                                      <p:cBhvr>
                                        <p:cTn id="95" dur="2000"/>
                                        <p:tgtEl>
                                          <p:spTgt spid="26"/>
                                        </p:tgtEl>
                                      </p:cBhvr>
                                    </p:animEffect>
                                    <p:set>
                                      <p:cBhvr>
                                        <p:cTn id="96"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97" restart="whenNotActive" fill="hold" evtFilter="cancelBubble" nodeType="interactiveSeq">
                <p:stCondLst>
                  <p:cond evt="onClick" delay="0">
                    <p:tgtEl>
                      <p:spTgt spid="21"/>
                    </p:tgtEl>
                  </p:cond>
                </p:stCondLst>
                <p:endSync evt="end" delay="0">
                  <p:rtn val="all"/>
                </p:endSync>
                <p:childTnLst>
                  <p:par>
                    <p:cTn id="98" fill="hold">
                      <p:stCondLst>
                        <p:cond delay="0"/>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childTnLst>
                                </p:cTn>
                              </p:par>
                            </p:childTnLst>
                          </p:cTn>
                        </p:par>
                      </p:childTnLst>
                    </p:cTn>
                  </p:par>
                </p:childTnLst>
              </p:cTn>
              <p:nextCondLst>
                <p:cond evt="onClick" delay="0">
                  <p:tgtEl>
                    <p:spTgt spid="21"/>
                  </p:tgtEl>
                </p:cond>
              </p:nextCondLst>
            </p:seq>
            <p:seq concurrent="1" nextAc="seek">
              <p:cTn id="105" restart="whenNotActive" fill="hold" evtFilter="cancelBubble" nodeType="interactiveSeq">
                <p:stCondLst>
                  <p:cond evt="onClick" delay="0">
                    <p:tgtEl>
                      <p:spTgt spid="36"/>
                    </p:tgtEl>
                  </p:cond>
                </p:stCondLst>
                <p:endSync evt="end" delay="0">
                  <p:rtn val="all"/>
                </p:endSync>
                <p:childTnLst>
                  <p:par>
                    <p:cTn id="106" fill="hold">
                      <p:stCondLst>
                        <p:cond delay="0"/>
                      </p:stCondLst>
                      <p:childTnLst>
                        <p:par>
                          <p:cTn id="107" fill="hold">
                            <p:stCondLst>
                              <p:cond delay="0"/>
                            </p:stCondLst>
                            <p:childTnLst>
                              <p:par>
                                <p:cTn id="108" presetID="42" presetClass="exit" presetSubtype="0" fill="hold" nodeType="clickEffect">
                                  <p:stCondLst>
                                    <p:cond delay="0"/>
                                  </p:stCondLst>
                                  <p:childTnLst>
                                    <p:animEffect transition="out" filter="fade">
                                      <p:cBhvr>
                                        <p:cTn id="109" dur="1000"/>
                                        <p:tgtEl>
                                          <p:spTgt spid="36"/>
                                        </p:tgtEl>
                                      </p:cBhvr>
                                    </p:animEffect>
                                    <p:anim calcmode="lin" valueType="num">
                                      <p:cBhvr>
                                        <p:cTn id="110" dur="1000"/>
                                        <p:tgtEl>
                                          <p:spTgt spid="36"/>
                                        </p:tgtEl>
                                        <p:attrNameLst>
                                          <p:attrName>ppt_x</p:attrName>
                                        </p:attrNameLst>
                                      </p:cBhvr>
                                      <p:tavLst>
                                        <p:tav tm="0">
                                          <p:val>
                                            <p:strVal val="ppt_x"/>
                                          </p:val>
                                        </p:tav>
                                        <p:tav tm="100000">
                                          <p:val>
                                            <p:strVal val="ppt_x"/>
                                          </p:val>
                                        </p:tav>
                                      </p:tavLst>
                                    </p:anim>
                                    <p:anim calcmode="lin" valueType="num">
                                      <p:cBhvr>
                                        <p:cTn id="111" dur="1000"/>
                                        <p:tgtEl>
                                          <p:spTgt spid="36"/>
                                        </p:tgtEl>
                                        <p:attrNameLst>
                                          <p:attrName>ppt_y</p:attrName>
                                        </p:attrNameLst>
                                      </p:cBhvr>
                                      <p:tavLst>
                                        <p:tav tm="0">
                                          <p:val>
                                            <p:strVal val="ppt_y"/>
                                          </p:val>
                                        </p:tav>
                                        <p:tav tm="100000">
                                          <p:val>
                                            <p:strVal val="ppt_y+.1"/>
                                          </p:val>
                                        </p:tav>
                                      </p:tavLst>
                                    </p:anim>
                                    <p:set>
                                      <p:cBhvr>
                                        <p:cTn id="112" dur="1" fill="hold">
                                          <p:stCondLst>
                                            <p:cond delay="999"/>
                                          </p:stCondLst>
                                        </p:cTn>
                                        <p:tgtEl>
                                          <p:spTgt spid="36"/>
                                        </p:tgtEl>
                                        <p:attrNameLst>
                                          <p:attrName>style.visibility</p:attrName>
                                        </p:attrNameLst>
                                      </p:cBhvr>
                                      <p:to>
                                        <p:strVal val="hidden"/>
                                      </p:to>
                                    </p:set>
                                  </p:childTnLst>
                                </p:cTn>
                              </p:par>
                              <p:par>
                                <p:cTn id="113" presetID="31" presetClass="exit" presetSubtype="0" fill="hold" grpId="1" nodeType="withEffect">
                                  <p:stCondLst>
                                    <p:cond delay="0"/>
                                  </p:stCondLst>
                                  <p:childTnLst>
                                    <p:anim calcmode="lin" valueType="num">
                                      <p:cBhvr>
                                        <p:cTn id="114" dur="1000"/>
                                        <p:tgtEl>
                                          <p:spTgt spid="27"/>
                                        </p:tgtEl>
                                        <p:attrNameLst>
                                          <p:attrName>ppt_w</p:attrName>
                                        </p:attrNameLst>
                                      </p:cBhvr>
                                      <p:tavLst>
                                        <p:tav tm="0">
                                          <p:val>
                                            <p:strVal val="ppt_w"/>
                                          </p:val>
                                        </p:tav>
                                        <p:tav tm="100000">
                                          <p:val>
                                            <p:fltVal val="0"/>
                                          </p:val>
                                        </p:tav>
                                      </p:tavLst>
                                    </p:anim>
                                    <p:anim calcmode="lin" valueType="num">
                                      <p:cBhvr>
                                        <p:cTn id="115" dur="1000"/>
                                        <p:tgtEl>
                                          <p:spTgt spid="27"/>
                                        </p:tgtEl>
                                        <p:attrNameLst>
                                          <p:attrName>ppt_h</p:attrName>
                                        </p:attrNameLst>
                                      </p:cBhvr>
                                      <p:tavLst>
                                        <p:tav tm="0">
                                          <p:val>
                                            <p:strVal val="ppt_h"/>
                                          </p:val>
                                        </p:tav>
                                        <p:tav tm="100000">
                                          <p:val>
                                            <p:fltVal val="0"/>
                                          </p:val>
                                        </p:tav>
                                      </p:tavLst>
                                    </p:anim>
                                    <p:anim calcmode="lin" valueType="num">
                                      <p:cBhvr>
                                        <p:cTn id="116" dur="1000"/>
                                        <p:tgtEl>
                                          <p:spTgt spid="27"/>
                                        </p:tgtEl>
                                        <p:attrNameLst>
                                          <p:attrName>style.rotation</p:attrName>
                                        </p:attrNameLst>
                                      </p:cBhvr>
                                      <p:tavLst>
                                        <p:tav tm="0">
                                          <p:val>
                                            <p:fltVal val="0"/>
                                          </p:val>
                                        </p:tav>
                                        <p:tav tm="100000">
                                          <p:val>
                                            <p:fltVal val="90"/>
                                          </p:val>
                                        </p:tav>
                                      </p:tavLst>
                                    </p:anim>
                                    <p:animEffect transition="out" filter="fade">
                                      <p:cBhvr>
                                        <p:cTn id="117" dur="1000"/>
                                        <p:tgtEl>
                                          <p:spTgt spid="27"/>
                                        </p:tgtEl>
                                      </p:cBhvr>
                                    </p:animEffect>
                                    <p:set>
                                      <p:cBhvr>
                                        <p:cTn id="118" dur="1" fill="hold">
                                          <p:stCondLst>
                                            <p:cond delay="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22"/>
                    </p:tgtEl>
                  </p:cond>
                </p:stCondLst>
                <p:endSync evt="end" delay="0">
                  <p:rtn val="all"/>
                </p:endSync>
                <p:childTnLst>
                  <p:par>
                    <p:cTn id="120" fill="hold">
                      <p:stCondLst>
                        <p:cond delay="0"/>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blinds(horizontal)">
                                      <p:cBhvr>
                                        <p:cTn id="124" dur="500"/>
                                        <p:tgtEl>
                                          <p:spTgt spid="28"/>
                                        </p:tgtEl>
                                      </p:cBhvr>
                                    </p:animEffect>
                                  </p:childTnLst>
                                </p:cTn>
                              </p:par>
                            </p:childTnLst>
                          </p:cTn>
                        </p:par>
                      </p:childTnLst>
                    </p:cTn>
                  </p:par>
                </p:childTnLst>
              </p:cTn>
              <p:nextCondLst>
                <p:cond evt="onClick" delay="0">
                  <p:tgtEl>
                    <p:spTgt spid="22"/>
                  </p:tgtEl>
                </p:cond>
              </p:nextCondLst>
            </p:seq>
            <p:seq concurrent="1" nextAc="seek">
              <p:cTn id="125" restart="whenNotActive" fill="hold" evtFilter="cancelBubble" nodeType="interactiveSeq">
                <p:stCondLst>
                  <p:cond evt="onClick" delay="0">
                    <p:tgtEl>
                      <p:spTgt spid="33"/>
                    </p:tgtEl>
                  </p:cond>
                </p:stCondLst>
                <p:endSync evt="end" delay="0">
                  <p:rtn val="all"/>
                </p:endSync>
                <p:childTnLst>
                  <p:par>
                    <p:cTn id="126" fill="hold">
                      <p:stCondLst>
                        <p:cond delay="0"/>
                      </p:stCondLst>
                      <p:childTnLst>
                        <p:par>
                          <p:cTn id="127" fill="hold">
                            <p:stCondLst>
                              <p:cond delay="0"/>
                            </p:stCondLst>
                            <p:childTnLst>
                              <p:par>
                                <p:cTn id="128" presetID="22" presetClass="exit" presetSubtype="4" fill="hold" nodeType="clickEffect">
                                  <p:stCondLst>
                                    <p:cond delay="0"/>
                                  </p:stCondLst>
                                  <p:childTnLst>
                                    <p:animEffect transition="out" filter="wipe(down)">
                                      <p:cBhvr>
                                        <p:cTn id="129" dur="500"/>
                                        <p:tgtEl>
                                          <p:spTgt spid="33"/>
                                        </p:tgtEl>
                                      </p:cBhvr>
                                    </p:animEffect>
                                    <p:set>
                                      <p:cBhvr>
                                        <p:cTn id="130" dur="1" fill="hold">
                                          <p:stCondLst>
                                            <p:cond delay="499"/>
                                          </p:stCondLst>
                                        </p:cTn>
                                        <p:tgtEl>
                                          <p:spTgt spid="33"/>
                                        </p:tgtEl>
                                        <p:attrNameLst>
                                          <p:attrName>style.visibility</p:attrName>
                                        </p:attrNameLst>
                                      </p:cBhvr>
                                      <p:to>
                                        <p:strVal val="hidden"/>
                                      </p:to>
                                    </p:set>
                                  </p:childTnLst>
                                </p:cTn>
                              </p:par>
                              <p:par>
                                <p:cTn id="131" presetID="14" presetClass="exit" presetSubtype="10" fill="hold" grpId="1" nodeType="withEffect">
                                  <p:stCondLst>
                                    <p:cond delay="0"/>
                                  </p:stCondLst>
                                  <p:childTnLst>
                                    <p:animEffect transition="out" filter="randombar(horizontal)">
                                      <p:cBhvr>
                                        <p:cTn id="132" dur="500"/>
                                        <p:tgtEl>
                                          <p:spTgt spid="28"/>
                                        </p:tgtEl>
                                      </p:cBhvr>
                                    </p:animEffect>
                                    <p:set>
                                      <p:cBhvr>
                                        <p:cTn id="13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4" grpId="0" animBg="1"/>
      <p:bldP spid="4" grpId="1" animBg="1"/>
      <p:bldP spid="24" grpId="0" animBg="1"/>
      <p:bldP spid="24" grpId="1" animBg="1"/>
      <p:bldP spid="25" grpId="0" animBg="1"/>
      <p:bldP spid="25" grpId="1" animBg="1"/>
      <p:bldP spid="37" grpId="0" animBg="1"/>
      <p:bldP spid="37" grpId="1" animBg="1"/>
      <p:bldP spid="26" grpId="0" animBg="1"/>
      <p:bldP spid="26" grpId="1" animBg="1"/>
      <p:bldP spid="27" grpId="0" animBg="1"/>
      <p:bldP spid="27" grpId="1" animBg="1"/>
      <p:bldP spid="28" grpId="0" animBg="1"/>
      <p:bldP spid="2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grpSp>
        <p:nvGrpSpPr>
          <p:cNvPr id="266" name="Google Shape;266;p29"/>
          <p:cNvGrpSpPr/>
          <p:nvPr/>
        </p:nvGrpSpPr>
        <p:grpSpPr>
          <a:xfrm>
            <a:off x="1498686" y="770447"/>
            <a:ext cx="289516" cy="429303"/>
            <a:chOff x="4508863" y="1528200"/>
            <a:chExt cx="318850" cy="472800"/>
          </a:xfrm>
        </p:grpSpPr>
        <p:sp>
          <p:nvSpPr>
            <p:cNvPr id="267" name="Google Shape;267;p29"/>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29"/>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29"/>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 name="Google Shape;270;p29"/>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4" name="TextBox 93">
            <a:extLst>
              <a:ext uri="{FF2B5EF4-FFF2-40B4-BE49-F238E27FC236}">
                <a16:creationId xmlns:a16="http://schemas.microsoft.com/office/drawing/2014/main" id="{506A5266-A887-43D3-9E99-F5AD30949343}"/>
              </a:ext>
            </a:extLst>
          </p:cNvPr>
          <p:cNvSpPr txBox="1"/>
          <p:nvPr/>
        </p:nvSpPr>
        <p:spPr>
          <a:xfrm>
            <a:off x="2344425" y="408998"/>
            <a:ext cx="8512815" cy="1730667"/>
          </a:xfrm>
          <a:prstGeom prst="rect">
            <a:avLst/>
          </a:prstGeom>
          <a:noFill/>
        </p:spPr>
        <p:txBody>
          <a:bodyPr wrap="square">
            <a:spAutoFit/>
          </a:bodyPr>
          <a:lstStyle/>
          <a:p>
            <a:pPr algn="just" defTabSz="1219170">
              <a:lnSpc>
                <a:spcPct val="130000"/>
              </a:lnSpc>
              <a:spcAft>
                <a:spcPts val="1333"/>
              </a:spcAft>
              <a:buClr>
                <a:srgbClr val="000000"/>
              </a:buClr>
            </a:pPr>
            <a:r>
              <a:rPr lang="en-US" sz="4267" b="1" i="1" kern="0" dirty="0" err="1">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Đâu</a:t>
            </a:r>
            <a:r>
              <a:rPr lang="en-US" sz="4267" b="1" i="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 </a:t>
            </a:r>
            <a:r>
              <a:rPr lang="en-US" sz="4267" b="1" i="1" kern="0" dirty="0" err="1">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không</a:t>
            </a:r>
            <a:r>
              <a:rPr lang="en-US" sz="4267" b="1" i="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 </a:t>
            </a:r>
            <a:r>
              <a:rPr lang="en-US" sz="4267" b="1" i="1" kern="0" dirty="0" err="1">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phải</a:t>
            </a:r>
            <a:r>
              <a:rPr lang="en-US" sz="4267" b="1" i="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 </a:t>
            </a:r>
            <a:r>
              <a:rPr lang="en-US" sz="4267" b="1" i="1" kern="0" dirty="0" err="1">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là</a:t>
            </a:r>
            <a:r>
              <a:rPr lang="en-US" sz="4267" b="1" i="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 </a:t>
            </a:r>
            <a:r>
              <a:rPr lang="en-US" sz="4267" b="1" i="1" kern="0" dirty="0" err="1">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yếu</a:t>
            </a:r>
            <a:r>
              <a:rPr lang="en-US" sz="4267" b="1" i="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 </a:t>
            </a:r>
            <a:r>
              <a:rPr lang="en-US" sz="4267" b="1" i="1" kern="0" dirty="0" err="1">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tố</a:t>
            </a:r>
            <a:r>
              <a:rPr lang="en-US" sz="4267" b="1" i="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 </a:t>
            </a:r>
            <a:r>
              <a:rPr lang="en-US" sz="4267" b="1" i="1" kern="0" dirty="0" err="1">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đặc</a:t>
            </a:r>
            <a:r>
              <a:rPr lang="en-US" sz="4267" b="1" i="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 </a:t>
            </a:r>
            <a:r>
              <a:rPr lang="en-US" sz="4267" b="1" i="1" kern="0" dirty="0" err="1">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trưng</a:t>
            </a:r>
            <a:r>
              <a:rPr lang="en-US" sz="4267" b="1" i="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 </a:t>
            </a:r>
            <a:r>
              <a:rPr lang="en-US" sz="4267" b="1" i="1" kern="0" dirty="0" err="1">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của</a:t>
            </a:r>
            <a:r>
              <a:rPr lang="en-US" sz="4267" b="1" i="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 </a:t>
            </a:r>
            <a:r>
              <a:rPr lang="en-US" sz="4267" b="1" i="1" kern="0" dirty="0" err="1">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truyện</a:t>
            </a:r>
            <a:r>
              <a:rPr lang="en-US" sz="4267" b="1" i="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 </a:t>
            </a:r>
            <a:r>
              <a:rPr lang="en-US" sz="4267" b="1" i="1" kern="0" dirty="0" err="1">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cổ</a:t>
            </a:r>
            <a:r>
              <a:rPr lang="en-US" sz="4267" b="1" i="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 </a:t>
            </a:r>
            <a:r>
              <a:rPr lang="en-US" sz="4267" b="1" i="1" kern="0" dirty="0" err="1">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tích</a:t>
            </a:r>
            <a:r>
              <a:rPr lang="vi-VN" sz="4267" b="1" i="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a:t>
            </a:r>
            <a:endParaRPr lang="vi-VN" sz="3733" b="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endParaRPr>
          </a:p>
        </p:txBody>
      </p:sp>
      <p:grpSp>
        <p:nvGrpSpPr>
          <p:cNvPr id="99" name="Google Shape;1080;p40">
            <a:extLst>
              <a:ext uri="{FF2B5EF4-FFF2-40B4-BE49-F238E27FC236}">
                <a16:creationId xmlns:a16="http://schemas.microsoft.com/office/drawing/2014/main" id="{A37B25B7-5E98-47A6-8073-CB62D2C8EFAF}"/>
              </a:ext>
            </a:extLst>
          </p:cNvPr>
          <p:cNvGrpSpPr/>
          <p:nvPr/>
        </p:nvGrpSpPr>
        <p:grpSpPr>
          <a:xfrm rot="10800000">
            <a:off x="1032659" y="3348305"/>
            <a:ext cx="3902213" cy="1125359"/>
            <a:chOff x="618138" y="2762798"/>
            <a:chExt cx="2698875" cy="334612"/>
          </a:xfrm>
        </p:grpSpPr>
        <p:sp>
          <p:nvSpPr>
            <p:cNvPr id="100" name="Google Shape;1081;p40">
              <a:extLst>
                <a:ext uri="{FF2B5EF4-FFF2-40B4-BE49-F238E27FC236}">
                  <a16:creationId xmlns:a16="http://schemas.microsoft.com/office/drawing/2014/main" id="{350C5D93-55C3-4589-9100-2693ABDC4069}"/>
                </a:ext>
              </a:extLst>
            </p:cNvPr>
            <p:cNvSpPr/>
            <p:nvPr/>
          </p:nvSpPr>
          <p:spPr>
            <a:xfrm>
              <a:off x="618138" y="2762798"/>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chemeClr val="tx2">
                <a:lumMod val="75000"/>
                <a:alpha val="3348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1082;p40">
              <a:extLst>
                <a:ext uri="{FF2B5EF4-FFF2-40B4-BE49-F238E27FC236}">
                  <a16:creationId xmlns:a16="http://schemas.microsoft.com/office/drawing/2014/main" id="{4110A0CB-223D-4D8F-B436-6C2F1756ED9C}"/>
                </a:ext>
              </a:extLst>
            </p:cNvPr>
            <p:cNvSpPr/>
            <p:nvPr/>
          </p:nvSpPr>
          <p:spPr>
            <a:xfrm>
              <a:off x="851850" y="2898735"/>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chemeClr val="tx2">
                <a:lumMod val="75000"/>
                <a:alpha val="3348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grpSp>
        <p:nvGrpSpPr>
          <p:cNvPr id="102" name="Google Shape;1080;p40">
            <a:extLst>
              <a:ext uri="{FF2B5EF4-FFF2-40B4-BE49-F238E27FC236}">
                <a16:creationId xmlns:a16="http://schemas.microsoft.com/office/drawing/2014/main" id="{11E51EAA-269A-41B3-9197-7CBEE2B7EFA7}"/>
              </a:ext>
            </a:extLst>
          </p:cNvPr>
          <p:cNvGrpSpPr/>
          <p:nvPr/>
        </p:nvGrpSpPr>
        <p:grpSpPr>
          <a:xfrm rot="10800000">
            <a:off x="6600832" y="3268648"/>
            <a:ext cx="3902213" cy="1199632"/>
            <a:chOff x="618138" y="2762798"/>
            <a:chExt cx="2698875" cy="334612"/>
          </a:xfrm>
        </p:grpSpPr>
        <p:sp>
          <p:nvSpPr>
            <p:cNvPr id="103" name="Google Shape;1081;p40">
              <a:extLst>
                <a:ext uri="{FF2B5EF4-FFF2-40B4-BE49-F238E27FC236}">
                  <a16:creationId xmlns:a16="http://schemas.microsoft.com/office/drawing/2014/main" id="{0801CCED-D8FF-4F04-BEC2-9C2F96905290}"/>
                </a:ext>
              </a:extLst>
            </p:cNvPr>
            <p:cNvSpPr/>
            <p:nvPr/>
          </p:nvSpPr>
          <p:spPr>
            <a:xfrm>
              <a:off x="618138" y="2762798"/>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chemeClr val="tx2">
                <a:lumMod val="75000"/>
                <a:alpha val="3348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82;p40">
              <a:extLst>
                <a:ext uri="{FF2B5EF4-FFF2-40B4-BE49-F238E27FC236}">
                  <a16:creationId xmlns:a16="http://schemas.microsoft.com/office/drawing/2014/main" id="{944A67F2-93F1-4982-9630-F650AF159FAA}"/>
                </a:ext>
              </a:extLst>
            </p:cNvPr>
            <p:cNvSpPr/>
            <p:nvPr/>
          </p:nvSpPr>
          <p:spPr>
            <a:xfrm>
              <a:off x="851850" y="2898735"/>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chemeClr val="tx2">
                <a:lumMod val="75000"/>
                <a:alpha val="3348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grpSp>
        <p:nvGrpSpPr>
          <p:cNvPr id="111" name="Google Shape;1080;p40">
            <a:extLst>
              <a:ext uri="{FF2B5EF4-FFF2-40B4-BE49-F238E27FC236}">
                <a16:creationId xmlns:a16="http://schemas.microsoft.com/office/drawing/2014/main" id="{CE77D1F1-561A-48DF-ADF5-3F063ED33638}"/>
              </a:ext>
            </a:extLst>
          </p:cNvPr>
          <p:cNvGrpSpPr/>
          <p:nvPr/>
        </p:nvGrpSpPr>
        <p:grpSpPr>
          <a:xfrm rot="10800000">
            <a:off x="975510" y="4955635"/>
            <a:ext cx="3902213" cy="1125359"/>
            <a:chOff x="618138" y="2762798"/>
            <a:chExt cx="2698875" cy="334612"/>
          </a:xfrm>
        </p:grpSpPr>
        <p:sp>
          <p:nvSpPr>
            <p:cNvPr id="112" name="Google Shape;1081;p40">
              <a:extLst>
                <a:ext uri="{FF2B5EF4-FFF2-40B4-BE49-F238E27FC236}">
                  <a16:creationId xmlns:a16="http://schemas.microsoft.com/office/drawing/2014/main" id="{6F3042ED-D50E-4C96-84B1-42016DF8511C}"/>
                </a:ext>
              </a:extLst>
            </p:cNvPr>
            <p:cNvSpPr/>
            <p:nvPr/>
          </p:nvSpPr>
          <p:spPr>
            <a:xfrm>
              <a:off x="618138" y="2762798"/>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chemeClr val="tx2">
                <a:lumMod val="75000"/>
                <a:alpha val="3348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1082;p40">
              <a:extLst>
                <a:ext uri="{FF2B5EF4-FFF2-40B4-BE49-F238E27FC236}">
                  <a16:creationId xmlns:a16="http://schemas.microsoft.com/office/drawing/2014/main" id="{38EB96C1-E79B-438A-8ED5-DBA2F0EDBB2D}"/>
                </a:ext>
              </a:extLst>
            </p:cNvPr>
            <p:cNvSpPr/>
            <p:nvPr/>
          </p:nvSpPr>
          <p:spPr>
            <a:xfrm>
              <a:off x="851850" y="2898735"/>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chemeClr val="tx2">
                <a:lumMod val="75000"/>
                <a:alpha val="3348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grpSp>
        <p:nvGrpSpPr>
          <p:cNvPr id="114" name="Google Shape;1080;p40">
            <a:extLst>
              <a:ext uri="{FF2B5EF4-FFF2-40B4-BE49-F238E27FC236}">
                <a16:creationId xmlns:a16="http://schemas.microsoft.com/office/drawing/2014/main" id="{830BE754-D318-4D8D-BDFE-213646688C39}"/>
              </a:ext>
            </a:extLst>
          </p:cNvPr>
          <p:cNvGrpSpPr/>
          <p:nvPr/>
        </p:nvGrpSpPr>
        <p:grpSpPr>
          <a:xfrm rot="10800000">
            <a:off x="6871484" y="4955635"/>
            <a:ext cx="3902213" cy="1199632"/>
            <a:chOff x="618138" y="2762798"/>
            <a:chExt cx="2698875" cy="334612"/>
          </a:xfrm>
        </p:grpSpPr>
        <p:sp>
          <p:nvSpPr>
            <p:cNvPr id="115" name="Google Shape;1081;p40">
              <a:extLst>
                <a:ext uri="{FF2B5EF4-FFF2-40B4-BE49-F238E27FC236}">
                  <a16:creationId xmlns:a16="http://schemas.microsoft.com/office/drawing/2014/main" id="{263A3500-5091-41B4-B355-720A525EFBA1}"/>
                </a:ext>
              </a:extLst>
            </p:cNvPr>
            <p:cNvSpPr/>
            <p:nvPr/>
          </p:nvSpPr>
          <p:spPr>
            <a:xfrm>
              <a:off x="618138" y="2762798"/>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chemeClr val="tx2">
                <a:lumMod val="75000"/>
                <a:alpha val="3348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1082;p40">
              <a:extLst>
                <a:ext uri="{FF2B5EF4-FFF2-40B4-BE49-F238E27FC236}">
                  <a16:creationId xmlns:a16="http://schemas.microsoft.com/office/drawing/2014/main" id="{1E063B55-DD8B-4552-8A21-A14D4AFD1C3C}"/>
                </a:ext>
              </a:extLst>
            </p:cNvPr>
            <p:cNvSpPr/>
            <p:nvPr/>
          </p:nvSpPr>
          <p:spPr>
            <a:xfrm>
              <a:off x="851850" y="2898735"/>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chemeClr val="tx2">
                <a:lumMod val="75000"/>
                <a:alpha val="3348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sp>
        <p:nvSpPr>
          <p:cNvPr id="30" name="TextBox 29">
            <a:extLst>
              <a:ext uri="{FF2B5EF4-FFF2-40B4-BE49-F238E27FC236}">
                <a16:creationId xmlns:a16="http://schemas.microsoft.com/office/drawing/2014/main" id="{8B6B4446-F222-4F09-8522-5D087BFCFDC0}"/>
              </a:ext>
            </a:extLst>
          </p:cNvPr>
          <p:cNvSpPr txBox="1"/>
          <p:nvPr/>
        </p:nvSpPr>
        <p:spPr>
          <a:xfrm>
            <a:off x="1111245" y="3333579"/>
            <a:ext cx="1352551" cy="666786"/>
          </a:xfrm>
          <a:prstGeom prst="rect">
            <a:avLst/>
          </a:prstGeom>
          <a:noFill/>
        </p:spPr>
        <p:txBody>
          <a:bodyPr wrap="square" rtlCol="0">
            <a:spAutoFit/>
          </a:bodyPr>
          <a:lstStyle/>
          <a:p>
            <a:pPr defTabSz="1219170">
              <a:buClr>
                <a:srgbClr val="000000"/>
              </a:buClr>
            </a:pPr>
            <a:r>
              <a:rPr lang="vi-VN" sz="3733" b="1" kern="0" dirty="0">
                <a:solidFill>
                  <a:srgbClr val="FDA421">
                    <a:lumMod val="50000"/>
                  </a:srgbClr>
                </a:solidFill>
                <a:latin typeface="Cormorant Infant" panose="00000500000000000000" pitchFamily="2" charset="-93"/>
                <a:cs typeface="Arial"/>
                <a:sym typeface="Arial"/>
              </a:rPr>
              <a:t>A</a:t>
            </a:r>
          </a:p>
        </p:txBody>
      </p:sp>
      <p:sp>
        <p:nvSpPr>
          <p:cNvPr id="118" name="TextBox 117">
            <a:extLst>
              <a:ext uri="{FF2B5EF4-FFF2-40B4-BE49-F238E27FC236}">
                <a16:creationId xmlns:a16="http://schemas.microsoft.com/office/drawing/2014/main" id="{88B427E2-E4AA-4C7A-A8C4-D25E641129D5}"/>
              </a:ext>
            </a:extLst>
          </p:cNvPr>
          <p:cNvSpPr txBox="1"/>
          <p:nvPr/>
        </p:nvSpPr>
        <p:spPr>
          <a:xfrm>
            <a:off x="6655265" y="3266259"/>
            <a:ext cx="1352551" cy="666786"/>
          </a:xfrm>
          <a:prstGeom prst="rect">
            <a:avLst/>
          </a:prstGeom>
          <a:noFill/>
        </p:spPr>
        <p:txBody>
          <a:bodyPr wrap="square" rtlCol="0">
            <a:spAutoFit/>
          </a:bodyPr>
          <a:lstStyle/>
          <a:p>
            <a:pPr defTabSz="1219170">
              <a:buClr>
                <a:srgbClr val="000000"/>
              </a:buClr>
            </a:pPr>
            <a:r>
              <a:rPr lang="vi-VN" sz="3733" b="1" kern="0" dirty="0">
                <a:solidFill>
                  <a:srgbClr val="FDA421">
                    <a:lumMod val="50000"/>
                  </a:srgbClr>
                </a:solidFill>
                <a:latin typeface="Cormorant Infant" panose="00000500000000000000" pitchFamily="2" charset="-93"/>
                <a:cs typeface="Arial"/>
                <a:sym typeface="Arial"/>
              </a:rPr>
              <a:t>C</a:t>
            </a:r>
          </a:p>
        </p:txBody>
      </p:sp>
      <p:sp>
        <p:nvSpPr>
          <p:cNvPr id="119" name="TextBox 118">
            <a:extLst>
              <a:ext uri="{FF2B5EF4-FFF2-40B4-BE49-F238E27FC236}">
                <a16:creationId xmlns:a16="http://schemas.microsoft.com/office/drawing/2014/main" id="{049005B6-4D01-44A5-9A68-D4FD21248189}"/>
              </a:ext>
            </a:extLst>
          </p:cNvPr>
          <p:cNvSpPr txBox="1"/>
          <p:nvPr/>
        </p:nvSpPr>
        <p:spPr>
          <a:xfrm>
            <a:off x="6851505" y="4865151"/>
            <a:ext cx="1352551" cy="666786"/>
          </a:xfrm>
          <a:prstGeom prst="rect">
            <a:avLst/>
          </a:prstGeom>
          <a:noFill/>
        </p:spPr>
        <p:txBody>
          <a:bodyPr wrap="square" rtlCol="0">
            <a:spAutoFit/>
          </a:bodyPr>
          <a:lstStyle/>
          <a:p>
            <a:pPr defTabSz="1219170">
              <a:buClr>
                <a:srgbClr val="000000"/>
              </a:buClr>
            </a:pPr>
            <a:r>
              <a:rPr lang="vi-VN" sz="3733" b="1" kern="0" dirty="0">
                <a:solidFill>
                  <a:srgbClr val="FDA421">
                    <a:lumMod val="50000"/>
                  </a:srgbClr>
                </a:solidFill>
                <a:latin typeface="Cormorant Infant" panose="00000500000000000000" pitchFamily="2" charset="-93"/>
                <a:cs typeface="Arial"/>
                <a:sym typeface="Arial"/>
              </a:rPr>
              <a:t>D</a:t>
            </a:r>
          </a:p>
        </p:txBody>
      </p:sp>
      <p:sp>
        <p:nvSpPr>
          <p:cNvPr id="120" name="TextBox 119">
            <a:extLst>
              <a:ext uri="{FF2B5EF4-FFF2-40B4-BE49-F238E27FC236}">
                <a16:creationId xmlns:a16="http://schemas.microsoft.com/office/drawing/2014/main" id="{30109E76-40E4-4A5B-BAE3-9D1B637769AC}"/>
              </a:ext>
            </a:extLst>
          </p:cNvPr>
          <p:cNvSpPr txBox="1"/>
          <p:nvPr/>
        </p:nvSpPr>
        <p:spPr>
          <a:xfrm>
            <a:off x="1119847" y="4954585"/>
            <a:ext cx="1352551" cy="666786"/>
          </a:xfrm>
          <a:prstGeom prst="rect">
            <a:avLst/>
          </a:prstGeom>
          <a:noFill/>
        </p:spPr>
        <p:txBody>
          <a:bodyPr wrap="square" rtlCol="0">
            <a:spAutoFit/>
          </a:bodyPr>
          <a:lstStyle/>
          <a:p>
            <a:pPr defTabSz="1219170">
              <a:buClr>
                <a:srgbClr val="000000"/>
              </a:buClr>
            </a:pPr>
            <a:r>
              <a:rPr lang="vi-VN" sz="3733" b="1" kern="0" dirty="0">
                <a:solidFill>
                  <a:srgbClr val="FDA421">
                    <a:lumMod val="50000"/>
                  </a:srgbClr>
                </a:solidFill>
                <a:latin typeface="Cormorant Infant" panose="00000500000000000000" pitchFamily="2" charset="-93"/>
                <a:cs typeface="Arial"/>
                <a:sym typeface="Arial"/>
              </a:rPr>
              <a:t>B</a:t>
            </a:r>
          </a:p>
        </p:txBody>
      </p:sp>
      <p:sp>
        <p:nvSpPr>
          <p:cNvPr id="124" name="TextBox 123">
            <a:extLst>
              <a:ext uri="{FF2B5EF4-FFF2-40B4-BE49-F238E27FC236}">
                <a16:creationId xmlns:a16="http://schemas.microsoft.com/office/drawing/2014/main" id="{32E1ECB7-4280-4BE2-B998-3B9BD33D4963}"/>
              </a:ext>
            </a:extLst>
          </p:cNvPr>
          <p:cNvSpPr txBox="1"/>
          <p:nvPr/>
        </p:nvSpPr>
        <p:spPr>
          <a:xfrm>
            <a:off x="1659333" y="3483834"/>
            <a:ext cx="3329971" cy="582788"/>
          </a:xfrm>
          <a:prstGeom prst="rect">
            <a:avLst/>
          </a:prstGeom>
          <a:noFill/>
        </p:spPr>
        <p:txBody>
          <a:bodyPr wrap="square">
            <a:spAutoFit/>
          </a:bodyPr>
          <a:lstStyle/>
          <a:p>
            <a:pPr algn="just" defTabSz="1219170">
              <a:lnSpc>
                <a:spcPct val="130000"/>
              </a:lnSpc>
              <a:spcAft>
                <a:spcPts val="1333"/>
              </a:spcAft>
              <a:buClr>
                <a:srgbClr val="000000"/>
              </a:buClr>
            </a:pPr>
            <a:r>
              <a:rPr lang="vi-VN" sz="2667" b="1" i="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Cốt truyện cổ tích. </a:t>
            </a:r>
            <a:endParaRPr lang="vi-VN" sz="2133" b="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endParaRPr>
          </a:p>
        </p:txBody>
      </p:sp>
      <p:sp>
        <p:nvSpPr>
          <p:cNvPr id="125" name="TextBox 124">
            <a:extLst>
              <a:ext uri="{FF2B5EF4-FFF2-40B4-BE49-F238E27FC236}">
                <a16:creationId xmlns:a16="http://schemas.microsoft.com/office/drawing/2014/main" id="{B89C45A1-B7EF-4540-95B2-575E05C901A1}"/>
              </a:ext>
            </a:extLst>
          </p:cNvPr>
          <p:cNvSpPr txBox="1"/>
          <p:nvPr/>
        </p:nvSpPr>
        <p:spPr>
          <a:xfrm>
            <a:off x="7351261" y="3428137"/>
            <a:ext cx="2907999" cy="1116331"/>
          </a:xfrm>
          <a:prstGeom prst="rect">
            <a:avLst/>
          </a:prstGeom>
          <a:noFill/>
        </p:spPr>
        <p:txBody>
          <a:bodyPr wrap="square">
            <a:spAutoFit/>
          </a:bodyPr>
          <a:lstStyle/>
          <a:p>
            <a:pPr algn="just" defTabSz="1219170">
              <a:lnSpc>
                <a:spcPct val="130000"/>
              </a:lnSpc>
              <a:spcAft>
                <a:spcPts val="1333"/>
              </a:spcAft>
              <a:buClr>
                <a:srgbClr val="000000"/>
              </a:buClr>
            </a:pPr>
            <a:r>
              <a:rPr lang="vi-VN" sz="2667" b="1" i="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Chủ đề truyện cổ tích</a:t>
            </a:r>
            <a:endParaRPr lang="vi-VN" sz="2133" b="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endParaRPr>
          </a:p>
        </p:txBody>
      </p:sp>
      <p:sp>
        <p:nvSpPr>
          <p:cNvPr id="126" name="TextBox 125">
            <a:extLst>
              <a:ext uri="{FF2B5EF4-FFF2-40B4-BE49-F238E27FC236}">
                <a16:creationId xmlns:a16="http://schemas.microsoft.com/office/drawing/2014/main" id="{621D0D0C-B018-4635-B16E-B3EB5548322B}"/>
              </a:ext>
            </a:extLst>
          </p:cNvPr>
          <p:cNvSpPr txBox="1"/>
          <p:nvPr/>
        </p:nvSpPr>
        <p:spPr>
          <a:xfrm>
            <a:off x="1566014" y="5108290"/>
            <a:ext cx="3397413" cy="582788"/>
          </a:xfrm>
          <a:prstGeom prst="rect">
            <a:avLst/>
          </a:prstGeom>
          <a:noFill/>
        </p:spPr>
        <p:txBody>
          <a:bodyPr wrap="square">
            <a:spAutoFit/>
          </a:bodyPr>
          <a:lstStyle/>
          <a:p>
            <a:pPr algn="just" defTabSz="1219170">
              <a:lnSpc>
                <a:spcPct val="130000"/>
              </a:lnSpc>
              <a:spcAft>
                <a:spcPts val="1333"/>
              </a:spcAft>
              <a:buClr>
                <a:srgbClr val="000000"/>
              </a:buClr>
            </a:pPr>
            <a:r>
              <a:rPr lang="vi-VN" sz="2667" b="1" i="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Đề tài  truyện cổ tích</a:t>
            </a:r>
            <a:endParaRPr lang="vi-VN" sz="2133" b="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endParaRPr>
          </a:p>
        </p:txBody>
      </p:sp>
      <p:sp>
        <p:nvSpPr>
          <p:cNvPr id="127" name="TextBox 126">
            <a:extLst>
              <a:ext uri="{FF2B5EF4-FFF2-40B4-BE49-F238E27FC236}">
                <a16:creationId xmlns:a16="http://schemas.microsoft.com/office/drawing/2014/main" id="{CADC2D99-CC36-46E9-8216-DC2271F22634}"/>
              </a:ext>
            </a:extLst>
          </p:cNvPr>
          <p:cNvSpPr txBox="1"/>
          <p:nvPr/>
        </p:nvSpPr>
        <p:spPr>
          <a:xfrm>
            <a:off x="7936494" y="5025133"/>
            <a:ext cx="2519265" cy="582788"/>
          </a:xfrm>
          <a:prstGeom prst="rect">
            <a:avLst/>
          </a:prstGeom>
          <a:noFill/>
        </p:spPr>
        <p:txBody>
          <a:bodyPr wrap="square">
            <a:spAutoFit/>
          </a:bodyPr>
          <a:lstStyle/>
          <a:p>
            <a:pPr algn="just" defTabSz="1219170">
              <a:lnSpc>
                <a:spcPct val="130000"/>
              </a:lnSpc>
              <a:spcAft>
                <a:spcPts val="1333"/>
              </a:spcAft>
              <a:buClr>
                <a:srgbClr val="000000"/>
              </a:buClr>
            </a:pPr>
            <a:r>
              <a:rPr lang="vi-VN" sz="2667" b="1" i="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Cốt lõi lịch sử</a:t>
            </a:r>
            <a:endParaRPr lang="vi-VN" sz="2133" b="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endParaRPr>
          </a:p>
        </p:txBody>
      </p:sp>
      <p:sp>
        <p:nvSpPr>
          <p:cNvPr id="28" name="TextBox 27">
            <a:extLst>
              <a:ext uri="{FF2B5EF4-FFF2-40B4-BE49-F238E27FC236}">
                <a16:creationId xmlns:a16="http://schemas.microsoft.com/office/drawing/2014/main" id="{D4943704-20E6-422A-9692-6D8E6D8202A2}"/>
              </a:ext>
            </a:extLst>
          </p:cNvPr>
          <p:cNvSpPr txBox="1"/>
          <p:nvPr/>
        </p:nvSpPr>
        <p:spPr>
          <a:xfrm>
            <a:off x="6851505" y="4865151"/>
            <a:ext cx="1352551" cy="666786"/>
          </a:xfrm>
          <a:prstGeom prst="rect">
            <a:avLst/>
          </a:prstGeom>
          <a:noFill/>
        </p:spPr>
        <p:txBody>
          <a:bodyPr wrap="square" rtlCol="0">
            <a:spAutoFit/>
          </a:bodyPr>
          <a:lstStyle/>
          <a:p>
            <a:pPr defTabSz="1219170">
              <a:buClr>
                <a:srgbClr val="000000"/>
              </a:buClr>
            </a:pPr>
            <a:r>
              <a:rPr lang="vi-VN" sz="3733" b="1" kern="0" dirty="0">
                <a:solidFill>
                  <a:srgbClr val="FD4D89">
                    <a:lumMod val="50000"/>
                  </a:srgbClr>
                </a:solidFill>
                <a:latin typeface="Cormorant Infant" panose="00000500000000000000" pitchFamily="2" charset="-93"/>
                <a:cs typeface="Arial"/>
                <a:sym typeface="Arial"/>
              </a:rPr>
              <a:t>D</a:t>
            </a:r>
          </a:p>
        </p:txBody>
      </p:sp>
      <p:sp>
        <p:nvSpPr>
          <p:cNvPr id="29" name="TextBox 28">
            <a:extLst>
              <a:ext uri="{FF2B5EF4-FFF2-40B4-BE49-F238E27FC236}">
                <a16:creationId xmlns:a16="http://schemas.microsoft.com/office/drawing/2014/main" id="{766EAA80-52E9-4AF0-9FD7-EA8D09E6A6F6}"/>
              </a:ext>
            </a:extLst>
          </p:cNvPr>
          <p:cNvSpPr txBox="1"/>
          <p:nvPr/>
        </p:nvSpPr>
        <p:spPr>
          <a:xfrm>
            <a:off x="7936494" y="5025133"/>
            <a:ext cx="2519265" cy="582788"/>
          </a:xfrm>
          <a:prstGeom prst="rect">
            <a:avLst/>
          </a:prstGeom>
          <a:noFill/>
        </p:spPr>
        <p:txBody>
          <a:bodyPr wrap="square">
            <a:spAutoFit/>
          </a:bodyPr>
          <a:lstStyle/>
          <a:p>
            <a:pPr algn="just" defTabSz="1219170">
              <a:lnSpc>
                <a:spcPct val="130000"/>
              </a:lnSpc>
              <a:spcAft>
                <a:spcPts val="1333"/>
              </a:spcAft>
              <a:buClr>
                <a:srgbClr val="000000"/>
              </a:buClr>
            </a:pPr>
            <a:r>
              <a:rPr lang="vi-VN" sz="2667" b="1" i="1" kern="0" dirty="0">
                <a:solidFill>
                  <a:srgbClr val="FD4D89">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Cốt lõi lịch sử</a:t>
            </a:r>
            <a:endParaRPr lang="vi-VN" sz="2133" b="1" kern="0" dirty="0">
              <a:solidFill>
                <a:srgbClr val="FD4D89">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randombar(horizontal)">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randombar(horizontal)">
                                      <p:cBhvr>
                                        <p:cTn id="12" dur="500"/>
                                        <p:tgtEl>
                                          <p:spTgt spid="12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6"/>
                                        </p:tgtEl>
                                        <p:attrNameLst>
                                          <p:attrName>style.visibility</p:attrName>
                                        </p:attrNameLst>
                                      </p:cBhvr>
                                      <p:to>
                                        <p:strVal val="visible"/>
                                      </p:to>
                                    </p:set>
                                    <p:animEffect transition="in" filter="randombar(horizontal)">
                                      <p:cBhvr>
                                        <p:cTn id="18" dur="500"/>
                                        <p:tgtEl>
                                          <p:spTgt spid="12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0"/>
                                        </p:tgtEl>
                                        <p:attrNameLst>
                                          <p:attrName>style.visibility</p:attrName>
                                        </p:attrNameLst>
                                      </p:cBhvr>
                                      <p:to>
                                        <p:strVal val="visible"/>
                                      </p:to>
                                    </p:set>
                                    <p:animEffect transition="in" filter="randombar(horizontal)">
                                      <p:cBhvr>
                                        <p:cTn id="21" dur="500"/>
                                        <p:tgtEl>
                                          <p:spTgt spid="120"/>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randombar(horizontal)">
                                      <p:cBhvr>
                                        <p:cTn id="24" dur="500"/>
                                        <p:tgtEl>
                                          <p:spTgt spid="12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randombar(horizontal)">
                                      <p:cBhvr>
                                        <p:cTn id="27" dur="500"/>
                                        <p:tgtEl>
                                          <p:spTgt spid="118"/>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27"/>
                                        </p:tgtEl>
                                        <p:attrNameLst>
                                          <p:attrName>style.visibility</p:attrName>
                                        </p:attrNameLst>
                                      </p:cBhvr>
                                      <p:to>
                                        <p:strVal val="visible"/>
                                      </p:to>
                                    </p:set>
                                    <p:animEffect transition="in" filter="randombar(horizontal)">
                                      <p:cBhvr>
                                        <p:cTn id="30" dur="500"/>
                                        <p:tgtEl>
                                          <p:spTgt spid="127"/>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19"/>
                                        </p:tgtEl>
                                        <p:attrNameLst>
                                          <p:attrName>style.visibility</p:attrName>
                                        </p:attrNameLst>
                                      </p:cBhvr>
                                      <p:to>
                                        <p:strVal val="visible"/>
                                      </p:to>
                                    </p:set>
                                    <p:animEffect transition="in" filter="randombar(horizontal)">
                                      <p:cBhvr>
                                        <p:cTn id="33" dur="500"/>
                                        <p:tgtEl>
                                          <p:spTgt spid="119"/>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randombar(horizontal)">
                                      <p:cBhvr>
                                        <p:cTn id="38" dur="500"/>
                                        <p:tgtEl>
                                          <p:spTgt spid="29"/>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30" grpId="0"/>
      <p:bldP spid="118" grpId="0"/>
      <p:bldP spid="119" grpId="0"/>
      <p:bldP spid="120" grpId="0"/>
      <p:bldP spid="124" grpId="0"/>
      <p:bldP spid="125" grpId="0"/>
      <p:bldP spid="126" grpId="0"/>
      <p:bldP spid="127"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grpSp>
        <p:nvGrpSpPr>
          <p:cNvPr id="266" name="Google Shape;266;p29"/>
          <p:cNvGrpSpPr/>
          <p:nvPr/>
        </p:nvGrpSpPr>
        <p:grpSpPr>
          <a:xfrm>
            <a:off x="1498686" y="770447"/>
            <a:ext cx="289516" cy="429303"/>
            <a:chOff x="4508863" y="1528200"/>
            <a:chExt cx="318850" cy="472800"/>
          </a:xfrm>
        </p:grpSpPr>
        <p:sp>
          <p:nvSpPr>
            <p:cNvPr id="267" name="Google Shape;267;p29"/>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29"/>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29"/>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 name="Google Shape;270;p29"/>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4" name="TextBox 93">
            <a:extLst>
              <a:ext uri="{FF2B5EF4-FFF2-40B4-BE49-F238E27FC236}">
                <a16:creationId xmlns:a16="http://schemas.microsoft.com/office/drawing/2014/main" id="{506A5266-A887-43D3-9E99-F5AD30949343}"/>
              </a:ext>
            </a:extLst>
          </p:cNvPr>
          <p:cNvSpPr txBox="1"/>
          <p:nvPr/>
        </p:nvSpPr>
        <p:spPr>
          <a:xfrm>
            <a:off x="2019854" y="650752"/>
            <a:ext cx="8512815" cy="1730667"/>
          </a:xfrm>
          <a:prstGeom prst="rect">
            <a:avLst/>
          </a:prstGeom>
          <a:noFill/>
        </p:spPr>
        <p:txBody>
          <a:bodyPr wrap="square">
            <a:spAutoFit/>
          </a:bodyPr>
          <a:lstStyle/>
          <a:p>
            <a:pPr algn="just" defTabSz="1219170">
              <a:lnSpc>
                <a:spcPct val="130000"/>
              </a:lnSpc>
              <a:spcAft>
                <a:spcPts val="1333"/>
              </a:spcAft>
              <a:buClr>
                <a:srgbClr val="000000"/>
              </a:buClr>
            </a:pPr>
            <a:r>
              <a:rPr lang="vi-VN" sz="4267" b="1" i="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Điểm tương đồng giữa truyện cổ tích và truyền thuyết là gì?</a:t>
            </a:r>
            <a:endParaRPr lang="vi-VN" sz="4267" b="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endParaRPr>
          </a:p>
        </p:txBody>
      </p:sp>
      <p:grpSp>
        <p:nvGrpSpPr>
          <p:cNvPr id="99" name="Google Shape;1080;p40">
            <a:extLst>
              <a:ext uri="{FF2B5EF4-FFF2-40B4-BE49-F238E27FC236}">
                <a16:creationId xmlns:a16="http://schemas.microsoft.com/office/drawing/2014/main" id="{A37B25B7-5E98-47A6-8073-CB62D2C8EFAF}"/>
              </a:ext>
            </a:extLst>
          </p:cNvPr>
          <p:cNvGrpSpPr/>
          <p:nvPr/>
        </p:nvGrpSpPr>
        <p:grpSpPr>
          <a:xfrm rot="10800000">
            <a:off x="1032659" y="3348305"/>
            <a:ext cx="3902213" cy="1125359"/>
            <a:chOff x="618138" y="2762798"/>
            <a:chExt cx="2698875" cy="334612"/>
          </a:xfrm>
        </p:grpSpPr>
        <p:sp>
          <p:nvSpPr>
            <p:cNvPr id="100" name="Google Shape;1081;p40">
              <a:extLst>
                <a:ext uri="{FF2B5EF4-FFF2-40B4-BE49-F238E27FC236}">
                  <a16:creationId xmlns:a16="http://schemas.microsoft.com/office/drawing/2014/main" id="{350C5D93-55C3-4589-9100-2693ABDC4069}"/>
                </a:ext>
              </a:extLst>
            </p:cNvPr>
            <p:cNvSpPr/>
            <p:nvPr/>
          </p:nvSpPr>
          <p:spPr>
            <a:xfrm>
              <a:off x="618138" y="2762798"/>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chemeClr val="tx2">
                <a:lumMod val="75000"/>
                <a:alpha val="3348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1082;p40">
              <a:extLst>
                <a:ext uri="{FF2B5EF4-FFF2-40B4-BE49-F238E27FC236}">
                  <a16:creationId xmlns:a16="http://schemas.microsoft.com/office/drawing/2014/main" id="{4110A0CB-223D-4D8F-B436-6C2F1756ED9C}"/>
                </a:ext>
              </a:extLst>
            </p:cNvPr>
            <p:cNvSpPr/>
            <p:nvPr/>
          </p:nvSpPr>
          <p:spPr>
            <a:xfrm>
              <a:off x="851850" y="2898735"/>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chemeClr val="tx2">
                <a:lumMod val="75000"/>
                <a:alpha val="3348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grpSp>
        <p:nvGrpSpPr>
          <p:cNvPr id="102" name="Google Shape;1080;p40">
            <a:extLst>
              <a:ext uri="{FF2B5EF4-FFF2-40B4-BE49-F238E27FC236}">
                <a16:creationId xmlns:a16="http://schemas.microsoft.com/office/drawing/2014/main" id="{11E51EAA-269A-41B3-9197-7CBEE2B7EFA7}"/>
              </a:ext>
            </a:extLst>
          </p:cNvPr>
          <p:cNvGrpSpPr/>
          <p:nvPr/>
        </p:nvGrpSpPr>
        <p:grpSpPr>
          <a:xfrm rot="10800000">
            <a:off x="6630455" y="3333579"/>
            <a:ext cx="3902213" cy="1199632"/>
            <a:chOff x="618138" y="2762798"/>
            <a:chExt cx="2698875" cy="334612"/>
          </a:xfrm>
        </p:grpSpPr>
        <p:sp>
          <p:nvSpPr>
            <p:cNvPr id="103" name="Google Shape;1081;p40">
              <a:extLst>
                <a:ext uri="{FF2B5EF4-FFF2-40B4-BE49-F238E27FC236}">
                  <a16:creationId xmlns:a16="http://schemas.microsoft.com/office/drawing/2014/main" id="{0801CCED-D8FF-4F04-BEC2-9C2F96905290}"/>
                </a:ext>
              </a:extLst>
            </p:cNvPr>
            <p:cNvSpPr/>
            <p:nvPr/>
          </p:nvSpPr>
          <p:spPr>
            <a:xfrm>
              <a:off x="618138" y="2762798"/>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chemeClr val="tx2">
                <a:lumMod val="75000"/>
                <a:alpha val="3348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82;p40">
              <a:extLst>
                <a:ext uri="{FF2B5EF4-FFF2-40B4-BE49-F238E27FC236}">
                  <a16:creationId xmlns:a16="http://schemas.microsoft.com/office/drawing/2014/main" id="{944A67F2-93F1-4982-9630-F650AF159FAA}"/>
                </a:ext>
              </a:extLst>
            </p:cNvPr>
            <p:cNvSpPr/>
            <p:nvPr/>
          </p:nvSpPr>
          <p:spPr>
            <a:xfrm>
              <a:off x="851850" y="2898735"/>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chemeClr val="tx2">
                <a:lumMod val="75000"/>
                <a:alpha val="3348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grpSp>
        <p:nvGrpSpPr>
          <p:cNvPr id="111" name="Google Shape;1080;p40">
            <a:extLst>
              <a:ext uri="{FF2B5EF4-FFF2-40B4-BE49-F238E27FC236}">
                <a16:creationId xmlns:a16="http://schemas.microsoft.com/office/drawing/2014/main" id="{CE77D1F1-561A-48DF-ADF5-3F063ED33638}"/>
              </a:ext>
            </a:extLst>
          </p:cNvPr>
          <p:cNvGrpSpPr/>
          <p:nvPr/>
        </p:nvGrpSpPr>
        <p:grpSpPr>
          <a:xfrm rot="10800000">
            <a:off x="975510" y="4955635"/>
            <a:ext cx="3902213" cy="1125359"/>
            <a:chOff x="618138" y="2762798"/>
            <a:chExt cx="2698875" cy="334612"/>
          </a:xfrm>
        </p:grpSpPr>
        <p:sp>
          <p:nvSpPr>
            <p:cNvPr id="112" name="Google Shape;1081;p40">
              <a:extLst>
                <a:ext uri="{FF2B5EF4-FFF2-40B4-BE49-F238E27FC236}">
                  <a16:creationId xmlns:a16="http://schemas.microsoft.com/office/drawing/2014/main" id="{6F3042ED-D50E-4C96-84B1-42016DF8511C}"/>
                </a:ext>
              </a:extLst>
            </p:cNvPr>
            <p:cNvSpPr/>
            <p:nvPr/>
          </p:nvSpPr>
          <p:spPr>
            <a:xfrm>
              <a:off x="618138" y="2762798"/>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chemeClr val="tx2">
                <a:lumMod val="75000"/>
                <a:alpha val="3348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1082;p40">
              <a:extLst>
                <a:ext uri="{FF2B5EF4-FFF2-40B4-BE49-F238E27FC236}">
                  <a16:creationId xmlns:a16="http://schemas.microsoft.com/office/drawing/2014/main" id="{38EB96C1-E79B-438A-8ED5-DBA2F0EDBB2D}"/>
                </a:ext>
              </a:extLst>
            </p:cNvPr>
            <p:cNvSpPr/>
            <p:nvPr/>
          </p:nvSpPr>
          <p:spPr>
            <a:xfrm>
              <a:off x="851850" y="2898735"/>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chemeClr val="tx2">
                <a:lumMod val="75000"/>
                <a:alpha val="3348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grpSp>
        <p:nvGrpSpPr>
          <p:cNvPr id="114" name="Google Shape;1080;p40">
            <a:extLst>
              <a:ext uri="{FF2B5EF4-FFF2-40B4-BE49-F238E27FC236}">
                <a16:creationId xmlns:a16="http://schemas.microsoft.com/office/drawing/2014/main" id="{830BE754-D318-4D8D-BDFE-213646688C39}"/>
              </a:ext>
            </a:extLst>
          </p:cNvPr>
          <p:cNvGrpSpPr/>
          <p:nvPr/>
        </p:nvGrpSpPr>
        <p:grpSpPr>
          <a:xfrm rot="10800000">
            <a:off x="6871484" y="4955635"/>
            <a:ext cx="3902213" cy="1199632"/>
            <a:chOff x="618138" y="2762798"/>
            <a:chExt cx="2698875" cy="334612"/>
          </a:xfrm>
        </p:grpSpPr>
        <p:sp>
          <p:nvSpPr>
            <p:cNvPr id="115" name="Google Shape;1081;p40">
              <a:extLst>
                <a:ext uri="{FF2B5EF4-FFF2-40B4-BE49-F238E27FC236}">
                  <a16:creationId xmlns:a16="http://schemas.microsoft.com/office/drawing/2014/main" id="{263A3500-5091-41B4-B355-720A525EFBA1}"/>
                </a:ext>
              </a:extLst>
            </p:cNvPr>
            <p:cNvSpPr/>
            <p:nvPr/>
          </p:nvSpPr>
          <p:spPr>
            <a:xfrm>
              <a:off x="618138" y="2762798"/>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chemeClr val="tx2">
                <a:lumMod val="75000"/>
                <a:alpha val="3348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1082;p40">
              <a:extLst>
                <a:ext uri="{FF2B5EF4-FFF2-40B4-BE49-F238E27FC236}">
                  <a16:creationId xmlns:a16="http://schemas.microsoft.com/office/drawing/2014/main" id="{1E063B55-DD8B-4552-8A21-A14D4AFD1C3C}"/>
                </a:ext>
              </a:extLst>
            </p:cNvPr>
            <p:cNvSpPr/>
            <p:nvPr/>
          </p:nvSpPr>
          <p:spPr>
            <a:xfrm>
              <a:off x="851850" y="2898735"/>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chemeClr val="tx2">
                <a:lumMod val="75000"/>
                <a:alpha val="3348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sp>
        <p:nvSpPr>
          <p:cNvPr id="30" name="TextBox 29">
            <a:extLst>
              <a:ext uri="{FF2B5EF4-FFF2-40B4-BE49-F238E27FC236}">
                <a16:creationId xmlns:a16="http://schemas.microsoft.com/office/drawing/2014/main" id="{8B6B4446-F222-4F09-8522-5D087BFCFDC0}"/>
              </a:ext>
            </a:extLst>
          </p:cNvPr>
          <p:cNvSpPr txBox="1"/>
          <p:nvPr/>
        </p:nvSpPr>
        <p:spPr>
          <a:xfrm>
            <a:off x="1162491" y="3333579"/>
            <a:ext cx="1352551" cy="666786"/>
          </a:xfrm>
          <a:prstGeom prst="rect">
            <a:avLst/>
          </a:prstGeom>
          <a:noFill/>
        </p:spPr>
        <p:txBody>
          <a:bodyPr wrap="square" rtlCol="0">
            <a:spAutoFit/>
          </a:bodyPr>
          <a:lstStyle/>
          <a:p>
            <a:pPr defTabSz="1219170">
              <a:buClr>
                <a:srgbClr val="000000"/>
              </a:buClr>
            </a:pPr>
            <a:r>
              <a:rPr lang="vi-VN" sz="3733" b="1" kern="0" dirty="0">
                <a:solidFill>
                  <a:srgbClr val="FDA421">
                    <a:lumMod val="50000"/>
                  </a:srgbClr>
                </a:solidFill>
                <a:latin typeface="Cormorant Infant" panose="00000500000000000000" pitchFamily="2" charset="-93"/>
                <a:cs typeface="Arial"/>
                <a:sym typeface="Arial"/>
              </a:rPr>
              <a:t>A</a:t>
            </a:r>
          </a:p>
        </p:txBody>
      </p:sp>
      <p:sp>
        <p:nvSpPr>
          <p:cNvPr id="118" name="TextBox 117">
            <a:extLst>
              <a:ext uri="{FF2B5EF4-FFF2-40B4-BE49-F238E27FC236}">
                <a16:creationId xmlns:a16="http://schemas.microsoft.com/office/drawing/2014/main" id="{88B427E2-E4AA-4C7A-A8C4-D25E641129D5}"/>
              </a:ext>
            </a:extLst>
          </p:cNvPr>
          <p:cNvSpPr txBox="1"/>
          <p:nvPr/>
        </p:nvSpPr>
        <p:spPr>
          <a:xfrm>
            <a:off x="6706511" y="3266259"/>
            <a:ext cx="1352551" cy="666786"/>
          </a:xfrm>
          <a:prstGeom prst="rect">
            <a:avLst/>
          </a:prstGeom>
          <a:noFill/>
        </p:spPr>
        <p:txBody>
          <a:bodyPr wrap="square" rtlCol="0">
            <a:spAutoFit/>
          </a:bodyPr>
          <a:lstStyle/>
          <a:p>
            <a:pPr defTabSz="1219170">
              <a:buClr>
                <a:srgbClr val="000000"/>
              </a:buClr>
            </a:pPr>
            <a:r>
              <a:rPr lang="vi-VN" sz="3733" b="1" kern="0" dirty="0">
                <a:solidFill>
                  <a:srgbClr val="FDA421">
                    <a:lumMod val="50000"/>
                  </a:srgbClr>
                </a:solidFill>
                <a:latin typeface="Cormorant Infant" panose="00000500000000000000" pitchFamily="2" charset="-93"/>
                <a:cs typeface="Arial"/>
                <a:sym typeface="Arial"/>
              </a:rPr>
              <a:t>C</a:t>
            </a:r>
          </a:p>
        </p:txBody>
      </p:sp>
      <p:sp>
        <p:nvSpPr>
          <p:cNvPr id="119" name="TextBox 118">
            <a:extLst>
              <a:ext uri="{FF2B5EF4-FFF2-40B4-BE49-F238E27FC236}">
                <a16:creationId xmlns:a16="http://schemas.microsoft.com/office/drawing/2014/main" id="{049005B6-4D01-44A5-9A68-D4FD21248189}"/>
              </a:ext>
            </a:extLst>
          </p:cNvPr>
          <p:cNvSpPr txBox="1"/>
          <p:nvPr/>
        </p:nvSpPr>
        <p:spPr>
          <a:xfrm>
            <a:off x="6851505" y="4865151"/>
            <a:ext cx="1352551" cy="666786"/>
          </a:xfrm>
          <a:prstGeom prst="rect">
            <a:avLst/>
          </a:prstGeom>
          <a:noFill/>
        </p:spPr>
        <p:txBody>
          <a:bodyPr wrap="square" rtlCol="0">
            <a:spAutoFit/>
          </a:bodyPr>
          <a:lstStyle/>
          <a:p>
            <a:pPr defTabSz="1219170">
              <a:buClr>
                <a:srgbClr val="000000"/>
              </a:buClr>
            </a:pPr>
            <a:r>
              <a:rPr lang="vi-VN" sz="3733" b="1" kern="0" dirty="0">
                <a:solidFill>
                  <a:srgbClr val="FDA421">
                    <a:lumMod val="50000"/>
                  </a:srgbClr>
                </a:solidFill>
                <a:latin typeface="Cormorant Infant" panose="00000500000000000000" pitchFamily="2" charset="-93"/>
                <a:cs typeface="Arial"/>
                <a:sym typeface="Arial"/>
              </a:rPr>
              <a:t>D</a:t>
            </a:r>
          </a:p>
        </p:txBody>
      </p:sp>
      <p:sp>
        <p:nvSpPr>
          <p:cNvPr id="120" name="TextBox 119">
            <a:extLst>
              <a:ext uri="{FF2B5EF4-FFF2-40B4-BE49-F238E27FC236}">
                <a16:creationId xmlns:a16="http://schemas.microsoft.com/office/drawing/2014/main" id="{30109E76-40E4-4A5B-BAE3-9D1B637769AC}"/>
              </a:ext>
            </a:extLst>
          </p:cNvPr>
          <p:cNvSpPr txBox="1"/>
          <p:nvPr/>
        </p:nvSpPr>
        <p:spPr>
          <a:xfrm>
            <a:off x="1162491" y="4954585"/>
            <a:ext cx="1352551" cy="666786"/>
          </a:xfrm>
          <a:prstGeom prst="rect">
            <a:avLst/>
          </a:prstGeom>
          <a:noFill/>
        </p:spPr>
        <p:txBody>
          <a:bodyPr wrap="square" rtlCol="0">
            <a:spAutoFit/>
          </a:bodyPr>
          <a:lstStyle/>
          <a:p>
            <a:pPr defTabSz="1219170">
              <a:buClr>
                <a:srgbClr val="000000"/>
              </a:buClr>
            </a:pPr>
            <a:r>
              <a:rPr lang="vi-VN" sz="3733" b="1" kern="0" dirty="0">
                <a:solidFill>
                  <a:srgbClr val="FDA421">
                    <a:lumMod val="50000"/>
                  </a:srgbClr>
                </a:solidFill>
                <a:latin typeface="Cormorant Infant" panose="00000500000000000000" pitchFamily="2" charset="-93"/>
                <a:cs typeface="Arial"/>
                <a:sym typeface="Arial"/>
              </a:rPr>
              <a:t>B</a:t>
            </a:r>
          </a:p>
        </p:txBody>
      </p:sp>
      <p:sp>
        <p:nvSpPr>
          <p:cNvPr id="124" name="TextBox 123">
            <a:extLst>
              <a:ext uri="{FF2B5EF4-FFF2-40B4-BE49-F238E27FC236}">
                <a16:creationId xmlns:a16="http://schemas.microsoft.com/office/drawing/2014/main" id="{32E1ECB7-4280-4BE2-B998-3B9BD33D4963}"/>
              </a:ext>
            </a:extLst>
          </p:cNvPr>
          <p:cNvSpPr txBox="1"/>
          <p:nvPr/>
        </p:nvSpPr>
        <p:spPr>
          <a:xfrm>
            <a:off x="1710580" y="3483834"/>
            <a:ext cx="3731817" cy="1116331"/>
          </a:xfrm>
          <a:prstGeom prst="rect">
            <a:avLst/>
          </a:prstGeom>
          <a:noFill/>
        </p:spPr>
        <p:txBody>
          <a:bodyPr wrap="square">
            <a:spAutoFit/>
          </a:bodyPr>
          <a:lstStyle/>
          <a:p>
            <a:pPr algn="just" defTabSz="1219170">
              <a:lnSpc>
                <a:spcPct val="130000"/>
              </a:lnSpc>
              <a:spcAft>
                <a:spcPts val="1333"/>
              </a:spcAft>
              <a:buClr>
                <a:srgbClr val="000000"/>
              </a:buClr>
            </a:pPr>
            <a:r>
              <a:rPr lang="vi-VN" sz="2667" b="1" i="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Đều kể về nhân vật lịch sử</a:t>
            </a:r>
            <a:endParaRPr lang="vi-VN" sz="2667" b="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endParaRPr>
          </a:p>
        </p:txBody>
      </p:sp>
      <p:sp>
        <p:nvSpPr>
          <p:cNvPr id="125" name="TextBox 124">
            <a:extLst>
              <a:ext uri="{FF2B5EF4-FFF2-40B4-BE49-F238E27FC236}">
                <a16:creationId xmlns:a16="http://schemas.microsoft.com/office/drawing/2014/main" id="{B89C45A1-B7EF-4540-95B2-575E05C901A1}"/>
              </a:ext>
            </a:extLst>
          </p:cNvPr>
          <p:cNvSpPr txBox="1"/>
          <p:nvPr/>
        </p:nvSpPr>
        <p:spPr>
          <a:xfrm>
            <a:off x="1687615" y="4979144"/>
            <a:ext cx="2907999" cy="1116331"/>
          </a:xfrm>
          <a:prstGeom prst="rect">
            <a:avLst/>
          </a:prstGeom>
          <a:noFill/>
        </p:spPr>
        <p:txBody>
          <a:bodyPr wrap="square">
            <a:spAutoFit/>
          </a:bodyPr>
          <a:lstStyle/>
          <a:p>
            <a:pPr algn="just" defTabSz="1219170">
              <a:lnSpc>
                <a:spcPct val="130000"/>
              </a:lnSpc>
              <a:spcAft>
                <a:spcPts val="1333"/>
              </a:spcAft>
              <a:buClr>
                <a:srgbClr val="000000"/>
              </a:buClr>
            </a:pPr>
            <a:r>
              <a:rPr lang="vi-VN" sz="2667" b="1" i="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Đều gợi nhắc dấu vết xưa ở ngày nay</a:t>
            </a:r>
            <a:endParaRPr lang="vi-VN" sz="2133" b="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endParaRPr>
          </a:p>
        </p:txBody>
      </p:sp>
      <p:sp>
        <p:nvSpPr>
          <p:cNvPr id="127" name="TextBox 126">
            <a:extLst>
              <a:ext uri="{FF2B5EF4-FFF2-40B4-BE49-F238E27FC236}">
                <a16:creationId xmlns:a16="http://schemas.microsoft.com/office/drawing/2014/main" id="{CADC2D99-CC36-46E9-8216-DC2271F22634}"/>
              </a:ext>
            </a:extLst>
          </p:cNvPr>
          <p:cNvSpPr txBox="1"/>
          <p:nvPr/>
        </p:nvSpPr>
        <p:spPr>
          <a:xfrm>
            <a:off x="7337999" y="3422590"/>
            <a:ext cx="3439656" cy="1116331"/>
          </a:xfrm>
          <a:prstGeom prst="rect">
            <a:avLst/>
          </a:prstGeom>
          <a:noFill/>
        </p:spPr>
        <p:txBody>
          <a:bodyPr wrap="square">
            <a:spAutoFit/>
          </a:bodyPr>
          <a:lstStyle/>
          <a:p>
            <a:pPr algn="just" defTabSz="1219170">
              <a:lnSpc>
                <a:spcPct val="130000"/>
              </a:lnSpc>
              <a:spcAft>
                <a:spcPts val="1333"/>
              </a:spcAft>
              <a:buClr>
                <a:srgbClr val="000000"/>
              </a:buClr>
            </a:pPr>
            <a:r>
              <a:rPr lang="vi-VN" sz="2667" b="1" i="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Đều sử dụng yếu tố kì ảo</a:t>
            </a:r>
            <a:endParaRPr lang="vi-VN" sz="2133" b="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endParaRPr>
          </a:p>
        </p:txBody>
      </p:sp>
      <p:sp>
        <p:nvSpPr>
          <p:cNvPr id="28" name="TextBox 27">
            <a:extLst>
              <a:ext uri="{FF2B5EF4-FFF2-40B4-BE49-F238E27FC236}">
                <a16:creationId xmlns:a16="http://schemas.microsoft.com/office/drawing/2014/main" id="{7C05A980-C528-4613-9B63-5DAE3D1F5F8F}"/>
              </a:ext>
            </a:extLst>
          </p:cNvPr>
          <p:cNvSpPr txBox="1"/>
          <p:nvPr/>
        </p:nvSpPr>
        <p:spPr>
          <a:xfrm>
            <a:off x="7514616" y="5074370"/>
            <a:ext cx="3198629" cy="1116331"/>
          </a:xfrm>
          <a:prstGeom prst="rect">
            <a:avLst/>
          </a:prstGeom>
          <a:noFill/>
        </p:spPr>
        <p:txBody>
          <a:bodyPr wrap="square">
            <a:spAutoFit/>
          </a:bodyPr>
          <a:lstStyle/>
          <a:p>
            <a:pPr algn="just" defTabSz="1219170">
              <a:lnSpc>
                <a:spcPct val="130000"/>
              </a:lnSpc>
              <a:spcAft>
                <a:spcPts val="1333"/>
              </a:spcAft>
              <a:buClr>
                <a:srgbClr val="000000"/>
              </a:buClr>
            </a:pPr>
            <a:r>
              <a:rPr lang="vi-VN" sz="2667" b="1" i="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Đều có kết thúc tốt đẹp</a:t>
            </a:r>
            <a:endParaRPr lang="vi-VN" sz="2133" b="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endParaRPr>
          </a:p>
        </p:txBody>
      </p:sp>
      <p:sp>
        <p:nvSpPr>
          <p:cNvPr id="29" name="TextBox 28">
            <a:extLst>
              <a:ext uri="{FF2B5EF4-FFF2-40B4-BE49-F238E27FC236}">
                <a16:creationId xmlns:a16="http://schemas.microsoft.com/office/drawing/2014/main" id="{50F62D2E-C559-4010-B81C-C11A21F1AB38}"/>
              </a:ext>
            </a:extLst>
          </p:cNvPr>
          <p:cNvSpPr txBox="1"/>
          <p:nvPr/>
        </p:nvSpPr>
        <p:spPr>
          <a:xfrm>
            <a:off x="6706511" y="3266259"/>
            <a:ext cx="1352551" cy="666786"/>
          </a:xfrm>
          <a:prstGeom prst="rect">
            <a:avLst/>
          </a:prstGeom>
          <a:noFill/>
        </p:spPr>
        <p:txBody>
          <a:bodyPr wrap="square" rtlCol="0">
            <a:spAutoFit/>
          </a:bodyPr>
          <a:lstStyle/>
          <a:p>
            <a:pPr defTabSz="1219170">
              <a:buClr>
                <a:srgbClr val="000000"/>
              </a:buClr>
            </a:pPr>
            <a:r>
              <a:rPr lang="vi-VN" sz="3733" b="1" kern="0" dirty="0">
                <a:solidFill>
                  <a:srgbClr val="FD4D89">
                    <a:lumMod val="50000"/>
                  </a:srgbClr>
                </a:solidFill>
                <a:latin typeface="Cormorant Infant" panose="00000500000000000000" pitchFamily="2" charset="-93"/>
                <a:cs typeface="Arial"/>
                <a:sym typeface="Arial"/>
              </a:rPr>
              <a:t>C</a:t>
            </a:r>
          </a:p>
        </p:txBody>
      </p:sp>
      <p:sp>
        <p:nvSpPr>
          <p:cNvPr id="31" name="TextBox 30">
            <a:extLst>
              <a:ext uri="{FF2B5EF4-FFF2-40B4-BE49-F238E27FC236}">
                <a16:creationId xmlns:a16="http://schemas.microsoft.com/office/drawing/2014/main" id="{B4C5E9A6-A8B7-47BA-A7AB-97F3940D95C4}"/>
              </a:ext>
            </a:extLst>
          </p:cNvPr>
          <p:cNvSpPr txBox="1"/>
          <p:nvPr/>
        </p:nvSpPr>
        <p:spPr>
          <a:xfrm>
            <a:off x="7337999" y="3422590"/>
            <a:ext cx="3439656" cy="1116331"/>
          </a:xfrm>
          <a:prstGeom prst="rect">
            <a:avLst/>
          </a:prstGeom>
          <a:noFill/>
        </p:spPr>
        <p:txBody>
          <a:bodyPr wrap="square">
            <a:spAutoFit/>
          </a:bodyPr>
          <a:lstStyle/>
          <a:p>
            <a:pPr algn="just" defTabSz="1219170">
              <a:lnSpc>
                <a:spcPct val="130000"/>
              </a:lnSpc>
              <a:spcAft>
                <a:spcPts val="1333"/>
              </a:spcAft>
              <a:buClr>
                <a:srgbClr val="000000"/>
              </a:buClr>
            </a:pPr>
            <a:r>
              <a:rPr lang="vi-VN" sz="2667" b="1" i="1" kern="0" dirty="0">
                <a:solidFill>
                  <a:srgbClr val="FD4D89">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Đều sử dụng yếu tố kì ảo</a:t>
            </a:r>
            <a:endParaRPr lang="vi-VN" sz="2133" b="1" kern="0" dirty="0">
              <a:solidFill>
                <a:srgbClr val="FD4D89">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16174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randombar(horizontal)">
                                      <p:cBhvr>
                                        <p:cTn id="12" dur="500"/>
                                        <p:tgtEl>
                                          <p:spTgt spid="12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randombar(horizontal)">
                                      <p:cBhvr>
                                        <p:cTn id="18" dur="500"/>
                                        <p:tgtEl>
                                          <p:spTgt spid="12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0"/>
                                        </p:tgtEl>
                                        <p:attrNameLst>
                                          <p:attrName>style.visibility</p:attrName>
                                        </p:attrNameLst>
                                      </p:cBhvr>
                                      <p:to>
                                        <p:strVal val="visible"/>
                                      </p:to>
                                    </p:set>
                                    <p:animEffect transition="in" filter="randombar(horizontal)">
                                      <p:cBhvr>
                                        <p:cTn id="21" dur="500"/>
                                        <p:tgtEl>
                                          <p:spTgt spid="120"/>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27"/>
                                        </p:tgtEl>
                                        <p:attrNameLst>
                                          <p:attrName>style.visibility</p:attrName>
                                        </p:attrNameLst>
                                      </p:cBhvr>
                                      <p:to>
                                        <p:strVal val="visible"/>
                                      </p:to>
                                    </p:set>
                                    <p:animEffect transition="in" filter="randombar(horizontal)">
                                      <p:cBhvr>
                                        <p:cTn id="24" dur="500"/>
                                        <p:tgtEl>
                                          <p:spTgt spid="12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randombar(horizontal)">
                                      <p:cBhvr>
                                        <p:cTn id="27" dur="500"/>
                                        <p:tgtEl>
                                          <p:spTgt spid="118"/>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randombar(horizontal)">
                                      <p:cBhvr>
                                        <p:cTn id="30" dur="500"/>
                                        <p:tgtEl>
                                          <p:spTgt spid="28"/>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19"/>
                                        </p:tgtEl>
                                        <p:attrNameLst>
                                          <p:attrName>style.visibility</p:attrName>
                                        </p:attrNameLst>
                                      </p:cBhvr>
                                      <p:to>
                                        <p:strVal val="visible"/>
                                      </p:to>
                                    </p:set>
                                    <p:animEffect transition="in" filter="randombar(horizontal)">
                                      <p:cBhvr>
                                        <p:cTn id="33" dur="500"/>
                                        <p:tgtEl>
                                          <p:spTgt spid="119"/>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randombar(horizontal)">
                                      <p:cBhvr>
                                        <p:cTn id="38" dur="500"/>
                                        <p:tgtEl>
                                          <p:spTgt spid="31"/>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randombar(horizontal)">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30" grpId="0"/>
      <p:bldP spid="118" grpId="0"/>
      <p:bldP spid="119" grpId="0"/>
      <p:bldP spid="120" grpId="0"/>
      <p:bldP spid="124" grpId="0"/>
      <p:bldP spid="125" grpId="0"/>
      <p:bldP spid="127" grpId="0"/>
      <p:bldP spid="28" grpId="0"/>
      <p:bldP spid="29"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grpSp>
        <p:nvGrpSpPr>
          <p:cNvPr id="266" name="Google Shape;266;p29"/>
          <p:cNvGrpSpPr/>
          <p:nvPr/>
        </p:nvGrpSpPr>
        <p:grpSpPr>
          <a:xfrm>
            <a:off x="1498686" y="770447"/>
            <a:ext cx="289516" cy="429303"/>
            <a:chOff x="4508863" y="1528200"/>
            <a:chExt cx="318850" cy="472800"/>
          </a:xfrm>
        </p:grpSpPr>
        <p:sp>
          <p:nvSpPr>
            <p:cNvPr id="267" name="Google Shape;267;p29"/>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FDA421">
                    <a:lumMod val="50000"/>
                  </a:srgbClr>
                </a:solidFill>
                <a:latin typeface="Cormorant Infant" panose="00000500000000000000" pitchFamily="2" charset="-93"/>
                <a:cs typeface="Arial"/>
                <a:sym typeface="Arial"/>
              </a:endParaRPr>
            </a:p>
          </p:txBody>
        </p:sp>
        <p:sp>
          <p:nvSpPr>
            <p:cNvPr id="268" name="Google Shape;268;p29"/>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FDA421">
                    <a:lumMod val="50000"/>
                  </a:srgbClr>
                </a:solidFill>
                <a:latin typeface="Cormorant Infant" panose="00000500000000000000" pitchFamily="2" charset="-93"/>
                <a:cs typeface="Arial"/>
                <a:sym typeface="Arial"/>
              </a:endParaRPr>
            </a:p>
          </p:txBody>
        </p:sp>
        <p:sp>
          <p:nvSpPr>
            <p:cNvPr id="269" name="Google Shape;269;p29"/>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FDA421">
                    <a:lumMod val="50000"/>
                  </a:srgbClr>
                </a:solidFill>
                <a:latin typeface="Cormorant Infant" panose="00000500000000000000" pitchFamily="2" charset="-93"/>
                <a:cs typeface="Arial"/>
                <a:sym typeface="Arial"/>
              </a:endParaRPr>
            </a:p>
          </p:txBody>
        </p:sp>
        <p:sp>
          <p:nvSpPr>
            <p:cNvPr id="270" name="Google Shape;270;p29"/>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FDA421">
                    <a:lumMod val="50000"/>
                  </a:srgbClr>
                </a:solidFill>
                <a:latin typeface="Cormorant Infant" panose="00000500000000000000" pitchFamily="2" charset="-93"/>
                <a:cs typeface="Arial"/>
                <a:sym typeface="Arial"/>
              </a:endParaRPr>
            </a:p>
          </p:txBody>
        </p:sp>
      </p:grpSp>
      <p:sp>
        <p:nvSpPr>
          <p:cNvPr id="94" name="TextBox 93">
            <a:extLst>
              <a:ext uri="{FF2B5EF4-FFF2-40B4-BE49-F238E27FC236}">
                <a16:creationId xmlns:a16="http://schemas.microsoft.com/office/drawing/2014/main" id="{506A5266-A887-43D3-9E99-F5AD30949343}"/>
              </a:ext>
            </a:extLst>
          </p:cNvPr>
          <p:cNvSpPr txBox="1"/>
          <p:nvPr/>
        </p:nvSpPr>
        <p:spPr>
          <a:xfrm>
            <a:off x="2019853" y="650751"/>
            <a:ext cx="9114872" cy="2272482"/>
          </a:xfrm>
          <a:prstGeom prst="rect">
            <a:avLst/>
          </a:prstGeom>
          <a:noFill/>
        </p:spPr>
        <p:txBody>
          <a:bodyPr wrap="square">
            <a:spAutoFit/>
          </a:bodyPr>
          <a:lstStyle/>
          <a:p>
            <a:pPr algn="just" defTabSz="1219170">
              <a:lnSpc>
                <a:spcPct val="130000"/>
              </a:lnSpc>
              <a:spcAft>
                <a:spcPts val="1333"/>
              </a:spcAft>
              <a:buClr>
                <a:srgbClr val="000000"/>
              </a:buClr>
            </a:pPr>
            <a:r>
              <a:rPr lang="vi-VN" sz="3733" b="1" i="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Người kể chuyện trong truyện cổ tích theo hai ngôi: ngôi thứ nhất và ngôi thứ ba. Đúng hay sai?</a:t>
            </a:r>
            <a:endParaRPr lang="vi-VN" sz="3733" b="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endParaRPr>
          </a:p>
        </p:txBody>
      </p:sp>
      <p:grpSp>
        <p:nvGrpSpPr>
          <p:cNvPr id="29" name="Google Shape;1080;p40">
            <a:extLst>
              <a:ext uri="{FF2B5EF4-FFF2-40B4-BE49-F238E27FC236}">
                <a16:creationId xmlns:a16="http://schemas.microsoft.com/office/drawing/2014/main" id="{FDE1CDA0-D23F-4118-842B-1C7CFF05C148}"/>
              </a:ext>
            </a:extLst>
          </p:cNvPr>
          <p:cNvGrpSpPr/>
          <p:nvPr/>
        </p:nvGrpSpPr>
        <p:grpSpPr>
          <a:xfrm rot="10800000">
            <a:off x="1366034" y="4342615"/>
            <a:ext cx="3902213" cy="1125359"/>
            <a:chOff x="618138" y="2762798"/>
            <a:chExt cx="2698875" cy="334612"/>
          </a:xfrm>
        </p:grpSpPr>
        <p:sp>
          <p:nvSpPr>
            <p:cNvPr id="31" name="Google Shape;1081;p40">
              <a:extLst>
                <a:ext uri="{FF2B5EF4-FFF2-40B4-BE49-F238E27FC236}">
                  <a16:creationId xmlns:a16="http://schemas.microsoft.com/office/drawing/2014/main" id="{3A060047-8C78-4890-8B63-1411A703F184}"/>
                </a:ext>
              </a:extLst>
            </p:cNvPr>
            <p:cNvSpPr/>
            <p:nvPr/>
          </p:nvSpPr>
          <p:spPr>
            <a:xfrm>
              <a:off x="618138" y="2762798"/>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chemeClr val="tx2">
                <a:lumMod val="75000"/>
                <a:alpha val="3348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082;p40">
              <a:extLst>
                <a:ext uri="{FF2B5EF4-FFF2-40B4-BE49-F238E27FC236}">
                  <a16:creationId xmlns:a16="http://schemas.microsoft.com/office/drawing/2014/main" id="{47EDCA13-A88B-4931-9337-15BAEEB47623}"/>
                </a:ext>
              </a:extLst>
            </p:cNvPr>
            <p:cNvSpPr/>
            <p:nvPr/>
          </p:nvSpPr>
          <p:spPr>
            <a:xfrm>
              <a:off x="851850" y="2898735"/>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chemeClr val="tx2">
                <a:lumMod val="75000"/>
                <a:alpha val="3348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grpSp>
        <p:nvGrpSpPr>
          <p:cNvPr id="33" name="Google Shape;1080;p40">
            <a:extLst>
              <a:ext uri="{FF2B5EF4-FFF2-40B4-BE49-F238E27FC236}">
                <a16:creationId xmlns:a16="http://schemas.microsoft.com/office/drawing/2014/main" id="{72244EED-2E49-4A57-BFD1-E72320E083B8}"/>
              </a:ext>
            </a:extLst>
          </p:cNvPr>
          <p:cNvGrpSpPr/>
          <p:nvPr/>
        </p:nvGrpSpPr>
        <p:grpSpPr>
          <a:xfrm rot="10800000">
            <a:off x="6934207" y="4262959"/>
            <a:ext cx="3902213" cy="1199632"/>
            <a:chOff x="618138" y="2762798"/>
            <a:chExt cx="2698875" cy="334612"/>
          </a:xfrm>
        </p:grpSpPr>
        <p:sp>
          <p:nvSpPr>
            <p:cNvPr id="34" name="Google Shape;1081;p40">
              <a:extLst>
                <a:ext uri="{FF2B5EF4-FFF2-40B4-BE49-F238E27FC236}">
                  <a16:creationId xmlns:a16="http://schemas.microsoft.com/office/drawing/2014/main" id="{59ED4BAE-2969-41F8-90C9-11432B75F84A}"/>
                </a:ext>
              </a:extLst>
            </p:cNvPr>
            <p:cNvSpPr/>
            <p:nvPr/>
          </p:nvSpPr>
          <p:spPr>
            <a:xfrm>
              <a:off x="618138" y="2762798"/>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chemeClr val="tx2">
                <a:lumMod val="75000"/>
                <a:alpha val="3348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082;p40">
              <a:extLst>
                <a:ext uri="{FF2B5EF4-FFF2-40B4-BE49-F238E27FC236}">
                  <a16:creationId xmlns:a16="http://schemas.microsoft.com/office/drawing/2014/main" id="{46F3B1F1-6122-4724-A9D8-BF6BD56011FF}"/>
                </a:ext>
              </a:extLst>
            </p:cNvPr>
            <p:cNvSpPr/>
            <p:nvPr/>
          </p:nvSpPr>
          <p:spPr>
            <a:xfrm>
              <a:off x="851850" y="2898735"/>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chemeClr val="tx2">
                <a:lumMod val="75000"/>
                <a:alpha val="3348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sp>
        <p:nvSpPr>
          <p:cNvPr id="36" name="TextBox 35">
            <a:extLst>
              <a:ext uri="{FF2B5EF4-FFF2-40B4-BE49-F238E27FC236}">
                <a16:creationId xmlns:a16="http://schemas.microsoft.com/office/drawing/2014/main" id="{ED9C6C9D-C940-4C33-87D4-D228043C7432}"/>
              </a:ext>
            </a:extLst>
          </p:cNvPr>
          <p:cNvSpPr txBox="1"/>
          <p:nvPr/>
        </p:nvSpPr>
        <p:spPr>
          <a:xfrm>
            <a:off x="1495506" y="4327889"/>
            <a:ext cx="1352551" cy="666786"/>
          </a:xfrm>
          <a:prstGeom prst="rect">
            <a:avLst/>
          </a:prstGeom>
          <a:noFill/>
        </p:spPr>
        <p:txBody>
          <a:bodyPr wrap="square" rtlCol="0">
            <a:spAutoFit/>
          </a:bodyPr>
          <a:lstStyle/>
          <a:p>
            <a:pPr defTabSz="1219170">
              <a:buClr>
                <a:srgbClr val="000000"/>
              </a:buClr>
            </a:pPr>
            <a:r>
              <a:rPr lang="vi-VN" sz="3733" b="1" kern="0" dirty="0">
                <a:solidFill>
                  <a:srgbClr val="FDA421">
                    <a:lumMod val="50000"/>
                  </a:srgbClr>
                </a:solidFill>
                <a:latin typeface="Cormorant Infant" panose="00000500000000000000" pitchFamily="2" charset="-93"/>
                <a:cs typeface="Arial"/>
                <a:sym typeface="Arial"/>
              </a:rPr>
              <a:t>A</a:t>
            </a:r>
          </a:p>
        </p:txBody>
      </p:sp>
      <p:sp>
        <p:nvSpPr>
          <p:cNvPr id="37" name="TextBox 36">
            <a:extLst>
              <a:ext uri="{FF2B5EF4-FFF2-40B4-BE49-F238E27FC236}">
                <a16:creationId xmlns:a16="http://schemas.microsoft.com/office/drawing/2014/main" id="{977B8FF3-6AC8-4F44-A63A-30AF5B79DA82}"/>
              </a:ext>
            </a:extLst>
          </p:cNvPr>
          <p:cNvSpPr txBox="1"/>
          <p:nvPr/>
        </p:nvSpPr>
        <p:spPr>
          <a:xfrm>
            <a:off x="7086630" y="4299259"/>
            <a:ext cx="1352551" cy="666786"/>
          </a:xfrm>
          <a:prstGeom prst="rect">
            <a:avLst/>
          </a:prstGeom>
          <a:noFill/>
        </p:spPr>
        <p:txBody>
          <a:bodyPr wrap="square" rtlCol="0">
            <a:spAutoFit/>
          </a:bodyPr>
          <a:lstStyle/>
          <a:p>
            <a:pPr defTabSz="1219170">
              <a:buClr>
                <a:srgbClr val="000000"/>
              </a:buClr>
            </a:pPr>
            <a:r>
              <a:rPr lang="vi-VN" sz="3733" b="1" kern="0" dirty="0">
                <a:solidFill>
                  <a:srgbClr val="FDA421">
                    <a:lumMod val="50000"/>
                  </a:srgbClr>
                </a:solidFill>
                <a:latin typeface="Cormorant Infant" panose="00000500000000000000" pitchFamily="2" charset="-93"/>
                <a:cs typeface="Arial"/>
                <a:sym typeface="Arial"/>
              </a:rPr>
              <a:t>B</a:t>
            </a:r>
          </a:p>
        </p:txBody>
      </p:sp>
      <p:sp>
        <p:nvSpPr>
          <p:cNvPr id="38" name="TextBox 37">
            <a:extLst>
              <a:ext uri="{FF2B5EF4-FFF2-40B4-BE49-F238E27FC236}">
                <a16:creationId xmlns:a16="http://schemas.microsoft.com/office/drawing/2014/main" id="{EB3FFE12-E2A2-46E7-B051-465AEF4B6B8A}"/>
              </a:ext>
            </a:extLst>
          </p:cNvPr>
          <p:cNvSpPr txBox="1"/>
          <p:nvPr/>
        </p:nvSpPr>
        <p:spPr>
          <a:xfrm>
            <a:off x="2535082" y="4371273"/>
            <a:ext cx="4109661" cy="748988"/>
          </a:xfrm>
          <a:prstGeom prst="rect">
            <a:avLst/>
          </a:prstGeom>
          <a:noFill/>
        </p:spPr>
        <p:txBody>
          <a:bodyPr wrap="square">
            <a:spAutoFit/>
          </a:bodyPr>
          <a:lstStyle/>
          <a:p>
            <a:pPr defTabSz="1219170">
              <a:buClr>
                <a:srgbClr val="000000"/>
              </a:buClr>
            </a:pPr>
            <a:r>
              <a:rPr lang="vi-VN" sz="4267" b="1" i="1" kern="0" dirty="0">
                <a:solidFill>
                  <a:srgbClr val="FDA421">
                    <a:lumMod val="50000"/>
                  </a:srgbClr>
                </a:solidFill>
                <a:latin typeface="Cambria" panose="02040503050406030204" pitchFamily="18" charset="0"/>
                <a:ea typeface="Calibri" panose="020F0502020204030204" pitchFamily="34" charset="0"/>
                <a:cs typeface="Times New Roman" panose="02020603050405020304" pitchFamily="18" charset="0"/>
                <a:sym typeface="Arial"/>
              </a:rPr>
              <a:t>Đúng</a:t>
            </a:r>
            <a:endParaRPr lang="vi-VN" sz="4267" b="1" kern="0" dirty="0">
              <a:solidFill>
                <a:srgbClr val="FDA421">
                  <a:lumMod val="50000"/>
                </a:srgbClr>
              </a:solidFill>
              <a:latin typeface="Arial"/>
              <a:cs typeface="Arial"/>
              <a:sym typeface="Arial"/>
            </a:endParaRPr>
          </a:p>
        </p:txBody>
      </p:sp>
      <p:sp>
        <p:nvSpPr>
          <p:cNvPr id="39" name="TextBox 38">
            <a:extLst>
              <a:ext uri="{FF2B5EF4-FFF2-40B4-BE49-F238E27FC236}">
                <a16:creationId xmlns:a16="http://schemas.microsoft.com/office/drawing/2014/main" id="{C2D7E91B-9E6C-4C7B-A618-78DAD01289E9}"/>
              </a:ext>
            </a:extLst>
          </p:cNvPr>
          <p:cNvSpPr txBox="1"/>
          <p:nvPr/>
        </p:nvSpPr>
        <p:spPr>
          <a:xfrm>
            <a:off x="8310702" y="4327889"/>
            <a:ext cx="1250996" cy="748988"/>
          </a:xfrm>
          <a:prstGeom prst="rect">
            <a:avLst/>
          </a:prstGeom>
          <a:noFill/>
        </p:spPr>
        <p:txBody>
          <a:bodyPr wrap="square">
            <a:spAutoFit/>
          </a:bodyPr>
          <a:lstStyle/>
          <a:p>
            <a:pPr defTabSz="1219170">
              <a:buClr>
                <a:srgbClr val="000000"/>
              </a:buClr>
            </a:pPr>
            <a:r>
              <a:rPr lang="vi-VN" sz="4267" b="1" i="1" kern="0" dirty="0">
                <a:solidFill>
                  <a:srgbClr val="FDA421">
                    <a:lumMod val="50000"/>
                  </a:srgbClr>
                </a:solidFill>
                <a:latin typeface="Cambria" panose="02040503050406030204" pitchFamily="18" charset="0"/>
                <a:cs typeface="Times New Roman" panose="02020603050405020304" pitchFamily="18" charset="0"/>
                <a:sym typeface="Arial"/>
              </a:rPr>
              <a:t>Sai</a:t>
            </a:r>
            <a:endParaRPr lang="vi-VN" sz="4267" b="1" kern="0" dirty="0">
              <a:solidFill>
                <a:srgbClr val="FDA421">
                  <a:lumMod val="50000"/>
                </a:srgbClr>
              </a:solidFill>
              <a:latin typeface="Arial"/>
              <a:cs typeface="Arial"/>
              <a:sym typeface="Arial"/>
            </a:endParaRPr>
          </a:p>
        </p:txBody>
      </p:sp>
      <p:sp>
        <p:nvSpPr>
          <p:cNvPr id="18" name="TextBox 17">
            <a:extLst>
              <a:ext uri="{FF2B5EF4-FFF2-40B4-BE49-F238E27FC236}">
                <a16:creationId xmlns:a16="http://schemas.microsoft.com/office/drawing/2014/main" id="{34C6646D-3298-45E0-8856-4754DAD16635}"/>
              </a:ext>
            </a:extLst>
          </p:cNvPr>
          <p:cNvSpPr txBox="1"/>
          <p:nvPr/>
        </p:nvSpPr>
        <p:spPr>
          <a:xfrm>
            <a:off x="1491885" y="4322773"/>
            <a:ext cx="1352551" cy="666786"/>
          </a:xfrm>
          <a:prstGeom prst="rect">
            <a:avLst/>
          </a:prstGeom>
          <a:noFill/>
        </p:spPr>
        <p:txBody>
          <a:bodyPr wrap="square" rtlCol="0">
            <a:spAutoFit/>
          </a:bodyPr>
          <a:lstStyle/>
          <a:p>
            <a:pPr defTabSz="1219170">
              <a:buClr>
                <a:srgbClr val="000000"/>
              </a:buClr>
            </a:pPr>
            <a:r>
              <a:rPr lang="vi-VN" sz="3733" b="1" kern="0" dirty="0">
                <a:solidFill>
                  <a:srgbClr val="FD4D89">
                    <a:lumMod val="50000"/>
                  </a:srgbClr>
                </a:solidFill>
                <a:latin typeface="Cormorant Infant" panose="00000500000000000000" pitchFamily="2" charset="-93"/>
                <a:cs typeface="Arial"/>
                <a:sym typeface="Arial"/>
              </a:rPr>
              <a:t>A</a:t>
            </a:r>
          </a:p>
        </p:txBody>
      </p:sp>
      <p:sp>
        <p:nvSpPr>
          <p:cNvPr id="19" name="TextBox 18">
            <a:extLst>
              <a:ext uri="{FF2B5EF4-FFF2-40B4-BE49-F238E27FC236}">
                <a16:creationId xmlns:a16="http://schemas.microsoft.com/office/drawing/2014/main" id="{5937DA9C-E7A5-4CD3-B17D-0FF803B0F008}"/>
              </a:ext>
            </a:extLst>
          </p:cNvPr>
          <p:cNvSpPr txBox="1"/>
          <p:nvPr/>
        </p:nvSpPr>
        <p:spPr>
          <a:xfrm>
            <a:off x="2531460" y="4366157"/>
            <a:ext cx="4109661" cy="748988"/>
          </a:xfrm>
          <a:prstGeom prst="rect">
            <a:avLst/>
          </a:prstGeom>
          <a:noFill/>
        </p:spPr>
        <p:txBody>
          <a:bodyPr wrap="square">
            <a:spAutoFit/>
          </a:bodyPr>
          <a:lstStyle/>
          <a:p>
            <a:pPr defTabSz="1219170">
              <a:buClr>
                <a:srgbClr val="000000"/>
              </a:buClr>
            </a:pPr>
            <a:r>
              <a:rPr lang="vi-VN" sz="4267" b="1" i="1" kern="0" dirty="0">
                <a:solidFill>
                  <a:srgbClr val="FD4D89">
                    <a:lumMod val="50000"/>
                  </a:srgbClr>
                </a:solidFill>
                <a:latin typeface="Cambria" panose="02040503050406030204" pitchFamily="18" charset="0"/>
                <a:ea typeface="Calibri" panose="020F0502020204030204" pitchFamily="34" charset="0"/>
                <a:cs typeface="Times New Roman" panose="02020603050405020304" pitchFamily="18" charset="0"/>
                <a:sym typeface="Arial"/>
              </a:rPr>
              <a:t>Đúng</a:t>
            </a:r>
            <a:endParaRPr lang="vi-VN" sz="4267" b="1" kern="0" dirty="0">
              <a:solidFill>
                <a:srgbClr val="FD4D89">
                  <a:lumMod val="50000"/>
                </a:srgbClr>
              </a:solidFill>
              <a:latin typeface="Arial"/>
              <a:cs typeface="Arial"/>
              <a:sym typeface="Arial"/>
            </a:endParaRPr>
          </a:p>
        </p:txBody>
      </p:sp>
    </p:spTree>
    <p:extLst>
      <p:ext uri="{BB962C8B-B14F-4D97-AF65-F5344CB8AC3E}">
        <p14:creationId xmlns:p14="http://schemas.microsoft.com/office/powerpoint/2010/main" val="262056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randombar(horizontal)">
                                      <p:cBhvr>
                                        <p:cTn id="12" dur="500"/>
                                        <p:tgtEl>
                                          <p:spTgt spid="3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randombar(horizontal)">
                                      <p:cBhvr>
                                        <p:cTn id="15" dur="500"/>
                                        <p:tgtEl>
                                          <p:spTgt spid="3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randombar(horizontal)">
                                      <p:cBhvr>
                                        <p:cTn id="18" dur="500"/>
                                        <p:tgtEl>
                                          <p:spTgt spid="3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randombar(horizontal)">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randombar(horizontal)">
                                      <p:cBhvr>
                                        <p:cTn id="26" dur="500"/>
                                        <p:tgtEl>
                                          <p:spTgt spid="19"/>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randombar(horizontal)">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36" grpId="0"/>
      <p:bldP spid="37" grpId="0"/>
      <p:bldP spid="38" grpId="0"/>
      <p:bldP spid="39"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grpSp>
        <p:nvGrpSpPr>
          <p:cNvPr id="266" name="Google Shape;266;p29"/>
          <p:cNvGrpSpPr/>
          <p:nvPr/>
        </p:nvGrpSpPr>
        <p:grpSpPr>
          <a:xfrm>
            <a:off x="709509" y="920885"/>
            <a:ext cx="289516" cy="429303"/>
            <a:chOff x="4508863" y="1528200"/>
            <a:chExt cx="318850" cy="472800"/>
          </a:xfrm>
        </p:grpSpPr>
        <p:sp>
          <p:nvSpPr>
            <p:cNvPr id="267" name="Google Shape;267;p29"/>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FDA421">
                    <a:lumMod val="50000"/>
                  </a:srgbClr>
                </a:solidFill>
                <a:latin typeface="Cormorant Infant" panose="00000500000000000000" pitchFamily="2" charset="-93"/>
                <a:cs typeface="Arial"/>
                <a:sym typeface="Arial"/>
              </a:endParaRPr>
            </a:p>
          </p:txBody>
        </p:sp>
        <p:sp>
          <p:nvSpPr>
            <p:cNvPr id="268" name="Google Shape;268;p29"/>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b="1" kern="0" dirty="0">
                <a:solidFill>
                  <a:srgbClr val="FDA421">
                    <a:lumMod val="50000"/>
                  </a:srgbClr>
                </a:solidFill>
                <a:latin typeface="Cormorant Infant" panose="00000500000000000000" pitchFamily="2" charset="-93"/>
                <a:cs typeface="Arial"/>
                <a:sym typeface="Arial"/>
              </a:endParaRPr>
            </a:p>
          </p:txBody>
        </p:sp>
        <p:sp>
          <p:nvSpPr>
            <p:cNvPr id="269" name="Google Shape;269;p29"/>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FDA421">
                    <a:lumMod val="50000"/>
                  </a:srgbClr>
                </a:solidFill>
                <a:latin typeface="Cormorant Infant" panose="00000500000000000000" pitchFamily="2" charset="-93"/>
                <a:cs typeface="Arial"/>
                <a:sym typeface="Arial"/>
              </a:endParaRPr>
            </a:p>
          </p:txBody>
        </p:sp>
        <p:sp>
          <p:nvSpPr>
            <p:cNvPr id="270" name="Google Shape;270;p29"/>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FDA421">
                    <a:lumMod val="50000"/>
                  </a:srgbClr>
                </a:solidFill>
                <a:latin typeface="Cormorant Infant" panose="00000500000000000000" pitchFamily="2" charset="-93"/>
                <a:cs typeface="Arial"/>
                <a:sym typeface="Arial"/>
              </a:endParaRPr>
            </a:p>
          </p:txBody>
        </p:sp>
      </p:grpSp>
      <p:sp>
        <p:nvSpPr>
          <p:cNvPr id="94" name="TextBox 93">
            <a:extLst>
              <a:ext uri="{FF2B5EF4-FFF2-40B4-BE49-F238E27FC236}">
                <a16:creationId xmlns:a16="http://schemas.microsoft.com/office/drawing/2014/main" id="{506A5266-A887-43D3-9E99-F5AD30949343}"/>
              </a:ext>
            </a:extLst>
          </p:cNvPr>
          <p:cNvSpPr txBox="1"/>
          <p:nvPr/>
        </p:nvSpPr>
        <p:spPr>
          <a:xfrm>
            <a:off x="1014081" y="692535"/>
            <a:ext cx="10828639" cy="1730667"/>
          </a:xfrm>
          <a:prstGeom prst="rect">
            <a:avLst/>
          </a:prstGeom>
          <a:noFill/>
        </p:spPr>
        <p:txBody>
          <a:bodyPr wrap="square">
            <a:spAutoFit/>
          </a:bodyPr>
          <a:lstStyle/>
          <a:p>
            <a:pPr algn="ctr" defTabSz="1219170">
              <a:lnSpc>
                <a:spcPct val="130000"/>
              </a:lnSpc>
              <a:spcAft>
                <a:spcPts val="1333"/>
              </a:spcAft>
              <a:buClr>
                <a:srgbClr val="000000"/>
              </a:buClr>
            </a:pPr>
            <a:r>
              <a:rPr lang="vi-VN" sz="4267" b="1" i="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Nối cột cho phù hợp về khái niệm lời của người kể chuyện và lời của nhân vật</a:t>
            </a:r>
            <a:endParaRPr lang="vi-VN" sz="4267" b="1" kern="0" dirty="0">
              <a:solidFill>
                <a:srgbClr val="FDA421">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endParaRPr>
          </a:p>
        </p:txBody>
      </p:sp>
      <p:graphicFrame>
        <p:nvGraphicFramePr>
          <p:cNvPr id="2" name="Table 1">
            <a:extLst>
              <a:ext uri="{FF2B5EF4-FFF2-40B4-BE49-F238E27FC236}">
                <a16:creationId xmlns:a16="http://schemas.microsoft.com/office/drawing/2014/main" id="{3D814E61-9B7E-4062-88F7-BC1F1EE09D18}"/>
              </a:ext>
            </a:extLst>
          </p:cNvPr>
          <p:cNvGraphicFramePr>
            <a:graphicFrameLocks noGrp="1"/>
          </p:cNvGraphicFramePr>
          <p:nvPr/>
        </p:nvGraphicFramePr>
        <p:xfrm>
          <a:off x="1581151" y="2423202"/>
          <a:ext cx="9029699" cy="3123058"/>
        </p:xfrm>
        <a:graphic>
          <a:graphicData uri="http://schemas.openxmlformats.org/drawingml/2006/table">
            <a:tbl>
              <a:tblPr firstRow="1" firstCol="1" bandRow="1"/>
              <a:tblGrid>
                <a:gridCol w="2317012">
                  <a:extLst>
                    <a:ext uri="{9D8B030D-6E8A-4147-A177-3AD203B41FA5}">
                      <a16:colId xmlns:a16="http://schemas.microsoft.com/office/drawing/2014/main" val="3413519805"/>
                    </a:ext>
                  </a:extLst>
                </a:gridCol>
                <a:gridCol w="1021496">
                  <a:extLst>
                    <a:ext uri="{9D8B030D-6E8A-4147-A177-3AD203B41FA5}">
                      <a16:colId xmlns:a16="http://schemas.microsoft.com/office/drawing/2014/main" val="2931526093"/>
                    </a:ext>
                  </a:extLst>
                </a:gridCol>
                <a:gridCol w="5691191">
                  <a:extLst>
                    <a:ext uri="{9D8B030D-6E8A-4147-A177-3AD203B41FA5}">
                      <a16:colId xmlns:a16="http://schemas.microsoft.com/office/drawing/2014/main" val="1521679989"/>
                    </a:ext>
                  </a:extLst>
                </a:gridCol>
              </a:tblGrid>
              <a:tr h="1542288">
                <a:tc>
                  <a:txBody>
                    <a:bodyPr/>
                    <a:lstStyle/>
                    <a:p>
                      <a:pPr marL="0" marR="0" algn="just">
                        <a:lnSpc>
                          <a:spcPct val="130000"/>
                        </a:lnSpc>
                        <a:spcBef>
                          <a:spcPts val="0"/>
                        </a:spcBef>
                        <a:spcAft>
                          <a:spcPts val="0"/>
                        </a:spcAft>
                      </a:pPr>
                      <a:r>
                        <a:rPr lang="vi-VN" sz="2700" b="1" dirty="0">
                          <a:solidFill>
                            <a:schemeClr val="tx2">
                              <a:lumMod val="50000"/>
                            </a:schemeClr>
                          </a:solidFill>
                          <a:effectLst/>
                          <a:latin typeface="Cormorant Infant" panose="00000500000000000000" pitchFamily="2" charset="-93"/>
                        </a:rPr>
                        <a:t>(1). Lời của người kể chuyện</a:t>
                      </a:r>
                      <a:endParaRPr lang="vi-VN" sz="2100" b="1" dirty="0">
                        <a:solidFill>
                          <a:schemeClr val="tx2">
                            <a:lumMod val="50000"/>
                          </a:schemeClr>
                        </a:solidFill>
                        <a:effectLst/>
                        <a:latin typeface="Cormorant Infant" panose="00000500000000000000" pitchFamily="2" charset="-93"/>
                        <a:ea typeface="Calibri" panose="020F0502020204030204" pitchFamily="34" charset="0"/>
                        <a:cs typeface="Times New Roman" panose="02020603050405020304" pitchFamily="18" charset="0"/>
                      </a:endParaRPr>
                    </a:p>
                  </a:txBody>
                  <a:tcPr marT="0" marB="0"/>
                </a:tc>
                <a:tc>
                  <a:txBody>
                    <a:bodyPr/>
                    <a:lstStyle/>
                    <a:p>
                      <a:pPr marL="0" marR="0" algn="just">
                        <a:lnSpc>
                          <a:spcPct val="130000"/>
                        </a:lnSpc>
                        <a:spcBef>
                          <a:spcPts val="0"/>
                        </a:spcBef>
                        <a:spcAft>
                          <a:spcPts val="0"/>
                        </a:spcAft>
                      </a:pPr>
                      <a:r>
                        <a:rPr lang="vi-VN" sz="2700" b="1">
                          <a:solidFill>
                            <a:schemeClr val="tx2">
                              <a:lumMod val="50000"/>
                            </a:schemeClr>
                          </a:solidFill>
                          <a:effectLst/>
                          <a:latin typeface="Cormorant Infant" panose="00000500000000000000" pitchFamily="2" charset="-93"/>
                        </a:rPr>
                        <a:t> </a:t>
                      </a:r>
                      <a:endParaRPr lang="vi-VN" sz="2100" b="1">
                        <a:solidFill>
                          <a:schemeClr val="tx2">
                            <a:lumMod val="50000"/>
                          </a:schemeClr>
                        </a:solidFill>
                        <a:effectLst/>
                        <a:latin typeface="Cormorant Infant" panose="00000500000000000000" pitchFamily="2" charset="-93"/>
                        <a:ea typeface="Calibri" panose="020F0502020204030204" pitchFamily="34" charset="0"/>
                        <a:cs typeface="Times New Roman" panose="02020603050405020304" pitchFamily="18" charset="0"/>
                      </a:endParaRPr>
                    </a:p>
                  </a:txBody>
                  <a:tcPr marT="0" marB="0"/>
                </a:tc>
                <a:tc>
                  <a:txBody>
                    <a:bodyPr/>
                    <a:lstStyle/>
                    <a:p>
                      <a:pPr marL="0" marR="0" algn="just">
                        <a:lnSpc>
                          <a:spcPct val="130000"/>
                        </a:lnSpc>
                        <a:spcBef>
                          <a:spcPts val="0"/>
                        </a:spcBef>
                        <a:spcAft>
                          <a:spcPts val="0"/>
                        </a:spcAft>
                      </a:pPr>
                      <a:r>
                        <a:rPr lang="vi-VN" sz="2700" b="1" dirty="0">
                          <a:solidFill>
                            <a:schemeClr val="tx2">
                              <a:lumMod val="50000"/>
                            </a:schemeClr>
                          </a:solidFill>
                          <a:effectLst/>
                          <a:latin typeface="Cormorant Infant" panose="00000500000000000000" pitchFamily="2" charset="-93"/>
                        </a:rPr>
                        <a:t>a. Lời nói của các nhân vật</a:t>
                      </a:r>
                      <a:endParaRPr lang="vi-VN" sz="2100" b="1" dirty="0">
                        <a:solidFill>
                          <a:schemeClr val="tx2">
                            <a:lumMod val="50000"/>
                          </a:schemeClr>
                        </a:solidFill>
                        <a:effectLst/>
                        <a:latin typeface="Cormorant Infant" panose="00000500000000000000" pitchFamily="2" charset="-93"/>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1743595934"/>
                  </a:ext>
                </a:extLst>
              </a:tr>
              <a:tr h="1542288">
                <a:tc>
                  <a:txBody>
                    <a:bodyPr/>
                    <a:lstStyle/>
                    <a:p>
                      <a:pPr marL="0" marR="0" algn="just">
                        <a:lnSpc>
                          <a:spcPct val="130000"/>
                        </a:lnSpc>
                        <a:spcBef>
                          <a:spcPts val="0"/>
                        </a:spcBef>
                        <a:spcAft>
                          <a:spcPts val="0"/>
                        </a:spcAft>
                      </a:pPr>
                      <a:r>
                        <a:rPr lang="en-US" sz="2700" b="1">
                          <a:solidFill>
                            <a:schemeClr val="tx2">
                              <a:lumMod val="50000"/>
                            </a:schemeClr>
                          </a:solidFill>
                          <a:effectLst/>
                          <a:latin typeface="Cormorant Infant" panose="00000500000000000000" pitchFamily="2" charset="-93"/>
                        </a:rPr>
                        <a:t>(2). Lời của nhân vật</a:t>
                      </a:r>
                      <a:endParaRPr lang="vi-VN" sz="2100" b="1">
                        <a:solidFill>
                          <a:schemeClr val="tx2">
                            <a:lumMod val="50000"/>
                          </a:schemeClr>
                        </a:solidFill>
                        <a:effectLst/>
                        <a:latin typeface="Cormorant Infant" panose="00000500000000000000" pitchFamily="2" charset="-93"/>
                        <a:ea typeface="Calibri" panose="020F0502020204030204" pitchFamily="34" charset="0"/>
                        <a:cs typeface="Times New Roman" panose="02020603050405020304" pitchFamily="18" charset="0"/>
                      </a:endParaRPr>
                    </a:p>
                  </a:txBody>
                  <a:tcPr marT="0" marB="0"/>
                </a:tc>
                <a:tc>
                  <a:txBody>
                    <a:bodyPr/>
                    <a:lstStyle/>
                    <a:p>
                      <a:pPr marL="0" marR="0" algn="just">
                        <a:lnSpc>
                          <a:spcPct val="130000"/>
                        </a:lnSpc>
                        <a:spcBef>
                          <a:spcPts val="0"/>
                        </a:spcBef>
                        <a:spcAft>
                          <a:spcPts val="0"/>
                        </a:spcAft>
                      </a:pPr>
                      <a:r>
                        <a:rPr lang="en-US" sz="2700" b="1">
                          <a:solidFill>
                            <a:schemeClr val="tx2">
                              <a:lumMod val="50000"/>
                            </a:schemeClr>
                          </a:solidFill>
                          <a:effectLst/>
                          <a:latin typeface="Cormorant Infant" panose="00000500000000000000" pitchFamily="2" charset="-93"/>
                        </a:rPr>
                        <a:t> </a:t>
                      </a:r>
                      <a:endParaRPr lang="vi-VN" sz="2100" b="1">
                        <a:solidFill>
                          <a:schemeClr val="tx2">
                            <a:lumMod val="50000"/>
                          </a:schemeClr>
                        </a:solidFill>
                        <a:effectLst/>
                        <a:latin typeface="Cormorant Infant" panose="00000500000000000000" pitchFamily="2" charset="-93"/>
                        <a:ea typeface="Calibri" panose="020F0502020204030204" pitchFamily="34" charset="0"/>
                        <a:cs typeface="Times New Roman" panose="02020603050405020304" pitchFamily="18" charset="0"/>
                      </a:endParaRPr>
                    </a:p>
                  </a:txBody>
                  <a:tcPr marT="0" marB="0"/>
                </a:tc>
                <a:tc>
                  <a:txBody>
                    <a:bodyPr/>
                    <a:lstStyle/>
                    <a:p>
                      <a:pPr marL="0" marR="0" algn="just">
                        <a:lnSpc>
                          <a:spcPct val="130000"/>
                        </a:lnSpc>
                        <a:spcBef>
                          <a:spcPts val="0"/>
                        </a:spcBef>
                        <a:spcAft>
                          <a:spcPts val="0"/>
                        </a:spcAft>
                      </a:pPr>
                      <a:r>
                        <a:rPr lang="en-US" sz="2700" b="1" dirty="0">
                          <a:solidFill>
                            <a:schemeClr val="tx2">
                              <a:lumMod val="50000"/>
                            </a:schemeClr>
                          </a:solidFill>
                          <a:effectLst/>
                          <a:latin typeface="Cormorant Infant" panose="00000500000000000000" pitchFamily="2" charset="-93"/>
                        </a:rPr>
                        <a:t>b. </a:t>
                      </a:r>
                      <a:r>
                        <a:rPr lang="en-US" sz="2700" b="1" dirty="0" err="1">
                          <a:solidFill>
                            <a:schemeClr val="tx2">
                              <a:lumMod val="50000"/>
                            </a:schemeClr>
                          </a:solidFill>
                          <a:effectLst/>
                          <a:latin typeface="Cormorant Infant" panose="00000500000000000000" pitchFamily="2" charset="-93"/>
                        </a:rPr>
                        <a:t>Lời</a:t>
                      </a:r>
                      <a:r>
                        <a:rPr lang="en-US" sz="2700" b="1" dirty="0">
                          <a:solidFill>
                            <a:schemeClr val="tx2">
                              <a:lumMod val="50000"/>
                            </a:schemeClr>
                          </a:solidFill>
                          <a:effectLst/>
                          <a:latin typeface="Cormorant Infant" panose="00000500000000000000" pitchFamily="2" charset="-93"/>
                        </a:rPr>
                        <a:t> </a:t>
                      </a:r>
                      <a:r>
                        <a:rPr lang="en-US" sz="2700" b="1" dirty="0" err="1">
                          <a:solidFill>
                            <a:schemeClr val="tx2">
                              <a:lumMod val="50000"/>
                            </a:schemeClr>
                          </a:solidFill>
                          <a:effectLst/>
                          <a:latin typeface="Cormorant Infant" panose="00000500000000000000" pitchFamily="2" charset="-93"/>
                        </a:rPr>
                        <a:t>dùng</a:t>
                      </a:r>
                      <a:r>
                        <a:rPr lang="en-US" sz="2700" b="1" dirty="0">
                          <a:solidFill>
                            <a:schemeClr val="tx2">
                              <a:lumMod val="50000"/>
                            </a:schemeClr>
                          </a:solidFill>
                          <a:effectLst/>
                          <a:latin typeface="Cormorant Infant" panose="00000500000000000000" pitchFamily="2" charset="-93"/>
                        </a:rPr>
                        <a:t> </a:t>
                      </a:r>
                      <a:r>
                        <a:rPr lang="en-US" sz="2700" b="1" dirty="0" err="1">
                          <a:solidFill>
                            <a:schemeClr val="tx2">
                              <a:lumMod val="50000"/>
                            </a:schemeClr>
                          </a:solidFill>
                          <a:effectLst/>
                          <a:latin typeface="Cormorant Infant" panose="00000500000000000000" pitchFamily="2" charset="-93"/>
                        </a:rPr>
                        <a:t>để</a:t>
                      </a:r>
                      <a:r>
                        <a:rPr lang="en-US" sz="2700" b="1" dirty="0">
                          <a:solidFill>
                            <a:schemeClr val="tx2">
                              <a:lumMod val="50000"/>
                            </a:schemeClr>
                          </a:solidFill>
                          <a:effectLst/>
                          <a:latin typeface="Cormorant Infant" panose="00000500000000000000" pitchFamily="2" charset="-93"/>
                        </a:rPr>
                        <a:t> </a:t>
                      </a:r>
                      <a:r>
                        <a:rPr lang="en-US" sz="2700" b="1" dirty="0" err="1">
                          <a:solidFill>
                            <a:schemeClr val="tx2">
                              <a:lumMod val="50000"/>
                            </a:schemeClr>
                          </a:solidFill>
                          <a:effectLst/>
                          <a:latin typeface="Cormorant Infant" panose="00000500000000000000" pitchFamily="2" charset="-93"/>
                        </a:rPr>
                        <a:t>thuật</a:t>
                      </a:r>
                      <a:r>
                        <a:rPr lang="en-US" sz="2700" b="1" dirty="0">
                          <a:solidFill>
                            <a:schemeClr val="tx2">
                              <a:lumMod val="50000"/>
                            </a:schemeClr>
                          </a:solidFill>
                          <a:effectLst/>
                          <a:latin typeface="Cormorant Infant" panose="00000500000000000000" pitchFamily="2" charset="-93"/>
                        </a:rPr>
                        <a:t> </a:t>
                      </a:r>
                      <a:r>
                        <a:rPr lang="en-US" sz="2700" b="1" dirty="0" err="1">
                          <a:solidFill>
                            <a:schemeClr val="tx2">
                              <a:lumMod val="50000"/>
                            </a:schemeClr>
                          </a:solidFill>
                          <a:effectLst/>
                          <a:latin typeface="Cormorant Infant" panose="00000500000000000000" pitchFamily="2" charset="-93"/>
                        </a:rPr>
                        <a:t>lại</a:t>
                      </a:r>
                      <a:r>
                        <a:rPr lang="en-US" sz="2700" b="1" dirty="0">
                          <a:solidFill>
                            <a:schemeClr val="tx2">
                              <a:lumMod val="50000"/>
                            </a:schemeClr>
                          </a:solidFill>
                          <a:effectLst/>
                          <a:latin typeface="Cormorant Infant" panose="00000500000000000000" pitchFamily="2" charset="-93"/>
                        </a:rPr>
                        <a:t> </a:t>
                      </a:r>
                      <a:r>
                        <a:rPr lang="en-US" sz="2700" b="1" dirty="0" err="1">
                          <a:solidFill>
                            <a:schemeClr val="tx2">
                              <a:lumMod val="50000"/>
                            </a:schemeClr>
                          </a:solidFill>
                          <a:effectLst/>
                          <a:latin typeface="Cormorant Infant" panose="00000500000000000000" pitchFamily="2" charset="-93"/>
                        </a:rPr>
                        <a:t>một</a:t>
                      </a:r>
                      <a:r>
                        <a:rPr lang="en-US" sz="2700" b="1" dirty="0">
                          <a:solidFill>
                            <a:schemeClr val="tx2">
                              <a:lumMod val="50000"/>
                            </a:schemeClr>
                          </a:solidFill>
                          <a:effectLst/>
                          <a:latin typeface="Cormorant Infant" panose="00000500000000000000" pitchFamily="2" charset="-93"/>
                        </a:rPr>
                        <a:t> </a:t>
                      </a:r>
                      <a:r>
                        <a:rPr lang="en-US" sz="2700" b="1" dirty="0" err="1">
                          <a:solidFill>
                            <a:schemeClr val="tx2">
                              <a:lumMod val="50000"/>
                            </a:schemeClr>
                          </a:solidFill>
                          <a:effectLst/>
                          <a:latin typeface="Cormorant Infant" panose="00000500000000000000" pitchFamily="2" charset="-93"/>
                        </a:rPr>
                        <a:t>sự</a:t>
                      </a:r>
                      <a:r>
                        <a:rPr lang="en-US" sz="2700" b="1" dirty="0">
                          <a:solidFill>
                            <a:schemeClr val="tx2">
                              <a:lumMod val="50000"/>
                            </a:schemeClr>
                          </a:solidFill>
                          <a:effectLst/>
                          <a:latin typeface="Cormorant Infant" panose="00000500000000000000" pitchFamily="2" charset="-93"/>
                        </a:rPr>
                        <a:t> </a:t>
                      </a:r>
                      <a:r>
                        <a:rPr lang="en-US" sz="2700" b="1" dirty="0" err="1">
                          <a:solidFill>
                            <a:schemeClr val="tx2">
                              <a:lumMod val="50000"/>
                            </a:schemeClr>
                          </a:solidFill>
                          <a:effectLst/>
                          <a:latin typeface="Cormorant Infant" panose="00000500000000000000" pitchFamily="2" charset="-93"/>
                        </a:rPr>
                        <a:t>việc</a:t>
                      </a:r>
                      <a:r>
                        <a:rPr lang="en-US" sz="2700" b="1" dirty="0">
                          <a:solidFill>
                            <a:schemeClr val="tx2">
                              <a:lumMod val="50000"/>
                            </a:schemeClr>
                          </a:solidFill>
                          <a:effectLst/>
                          <a:latin typeface="Cormorant Infant" panose="00000500000000000000" pitchFamily="2" charset="-93"/>
                        </a:rPr>
                        <a:t> </a:t>
                      </a:r>
                      <a:r>
                        <a:rPr lang="en-US" sz="2700" b="1" dirty="0" err="1">
                          <a:solidFill>
                            <a:schemeClr val="tx2">
                              <a:lumMod val="50000"/>
                            </a:schemeClr>
                          </a:solidFill>
                          <a:effectLst/>
                          <a:latin typeface="Cormorant Infant" panose="00000500000000000000" pitchFamily="2" charset="-93"/>
                        </a:rPr>
                        <a:t>cụ</a:t>
                      </a:r>
                      <a:r>
                        <a:rPr lang="en-US" sz="2700" b="1" dirty="0">
                          <a:solidFill>
                            <a:schemeClr val="tx2">
                              <a:lumMod val="50000"/>
                            </a:schemeClr>
                          </a:solidFill>
                          <a:effectLst/>
                          <a:latin typeface="Cormorant Infant" panose="00000500000000000000" pitchFamily="2" charset="-93"/>
                        </a:rPr>
                        <a:t> </a:t>
                      </a:r>
                      <a:r>
                        <a:rPr lang="en-US" sz="2700" b="1" dirty="0" err="1">
                          <a:solidFill>
                            <a:schemeClr val="tx2">
                              <a:lumMod val="50000"/>
                            </a:schemeClr>
                          </a:solidFill>
                          <a:effectLst/>
                          <a:latin typeface="Cormorant Infant" panose="00000500000000000000" pitchFamily="2" charset="-93"/>
                        </a:rPr>
                        <a:t>thể</a:t>
                      </a:r>
                      <a:r>
                        <a:rPr lang="en-US" sz="2700" b="1" dirty="0">
                          <a:solidFill>
                            <a:schemeClr val="tx2">
                              <a:lumMod val="50000"/>
                            </a:schemeClr>
                          </a:solidFill>
                          <a:effectLst/>
                          <a:latin typeface="Cormorant Infant" panose="00000500000000000000" pitchFamily="2" charset="-93"/>
                        </a:rPr>
                        <a:t>, </a:t>
                      </a:r>
                      <a:r>
                        <a:rPr lang="en-US" sz="2700" b="1" dirty="0" err="1">
                          <a:solidFill>
                            <a:schemeClr val="tx2">
                              <a:lumMod val="50000"/>
                            </a:schemeClr>
                          </a:solidFill>
                          <a:effectLst/>
                          <a:latin typeface="Cormorant Infant" panose="00000500000000000000" pitchFamily="2" charset="-93"/>
                        </a:rPr>
                        <a:t>giới</a:t>
                      </a:r>
                      <a:r>
                        <a:rPr lang="en-US" sz="2700" b="1" dirty="0">
                          <a:solidFill>
                            <a:schemeClr val="tx2">
                              <a:lumMod val="50000"/>
                            </a:schemeClr>
                          </a:solidFill>
                          <a:effectLst/>
                          <a:latin typeface="Cormorant Infant" panose="00000500000000000000" pitchFamily="2" charset="-93"/>
                        </a:rPr>
                        <a:t> </a:t>
                      </a:r>
                      <a:r>
                        <a:rPr lang="en-US" sz="2700" b="1" dirty="0" err="1">
                          <a:solidFill>
                            <a:schemeClr val="tx2">
                              <a:lumMod val="50000"/>
                            </a:schemeClr>
                          </a:solidFill>
                          <a:effectLst/>
                          <a:latin typeface="Cormorant Infant" panose="00000500000000000000" pitchFamily="2" charset="-93"/>
                        </a:rPr>
                        <a:t>thiệu</a:t>
                      </a:r>
                      <a:r>
                        <a:rPr lang="en-US" sz="2700" b="1" dirty="0">
                          <a:solidFill>
                            <a:schemeClr val="tx2">
                              <a:lumMod val="50000"/>
                            </a:schemeClr>
                          </a:solidFill>
                          <a:effectLst/>
                          <a:latin typeface="Cormorant Infant" panose="00000500000000000000" pitchFamily="2" charset="-93"/>
                        </a:rPr>
                        <a:t> hay </a:t>
                      </a:r>
                      <a:r>
                        <a:rPr lang="en-US" sz="2700" b="1" dirty="0" err="1">
                          <a:solidFill>
                            <a:schemeClr val="tx2">
                              <a:lumMod val="50000"/>
                            </a:schemeClr>
                          </a:solidFill>
                          <a:effectLst/>
                          <a:latin typeface="Cormorant Infant" panose="00000500000000000000" pitchFamily="2" charset="-93"/>
                        </a:rPr>
                        <a:t>miêu</a:t>
                      </a:r>
                      <a:r>
                        <a:rPr lang="en-US" sz="2700" b="1" dirty="0">
                          <a:solidFill>
                            <a:schemeClr val="tx2">
                              <a:lumMod val="50000"/>
                            </a:schemeClr>
                          </a:solidFill>
                          <a:effectLst/>
                          <a:latin typeface="Cormorant Infant" panose="00000500000000000000" pitchFamily="2" charset="-93"/>
                        </a:rPr>
                        <a:t> </a:t>
                      </a:r>
                      <a:r>
                        <a:rPr lang="en-US" sz="2700" b="1" dirty="0" err="1">
                          <a:solidFill>
                            <a:schemeClr val="tx2">
                              <a:lumMod val="50000"/>
                            </a:schemeClr>
                          </a:solidFill>
                          <a:effectLst/>
                          <a:latin typeface="Cormorant Infant" panose="00000500000000000000" pitchFamily="2" charset="-93"/>
                        </a:rPr>
                        <a:t>tả</a:t>
                      </a:r>
                      <a:r>
                        <a:rPr lang="en-US" sz="2700" b="1" dirty="0">
                          <a:solidFill>
                            <a:schemeClr val="tx2">
                              <a:lumMod val="50000"/>
                            </a:schemeClr>
                          </a:solidFill>
                          <a:effectLst/>
                          <a:latin typeface="Cormorant Infant" panose="00000500000000000000" pitchFamily="2" charset="-93"/>
                        </a:rPr>
                        <a:t> </a:t>
                      </a:r>
                      <a:r>
                        <a:rPr lang="en-US" sz="2700" b="1" dirty="0" err="1">
                          <a:solidFill>
                            <a:schemeClr val="tx2">
                              <a:lumMod val="50000"/>
                            </a:schemeClr>
                          </a:solidFill>
                          <a:effectLst/>
                          <a:latin typeface="Cormorant Infant" panose="00000500000000000000" pitchFamily="2" charset="-93"/>
                        </a:rPr>
                        <a:t>khung</a:t>
                      </a:r>
                      <a:r>
                        <a:rPr lang="en-US" sz="2700" b="1" dirty="0">
                          <a:solidFill>
                            <a:schemeClr val="tx2">
                              <a:lumMod val="50000"/>
                            </a:schemeClr>
                          </a:solidFill>
                          <a:effectLst/>
                          <a:latin typeface="Cormorant Infant" panose="00000500000000000000" pitchFamily="2" charset="-93"/>
                        </a:rPr>
                        <a:t> </a:t>
                      </a:r>
                      <a:r>
                        <a:rPr lang="en-US" sz="2700" b="1" dirty="0" err="1">
                          <a:solidFill>
                            <a:schemeClr val="tx2">
                              <a:lumMod val="50000"/>
                            </a:schemeClr>
                          </a:solidFill>
                          <a:effectLst/>
                          <a:latin typeface="Cormorant Infant" panose="00000500000000000000" pitchFamily="2" charset="-93"/>
                        </a:rPr>
                        <a:t>cảnh</a:t>
                      </a:r>
                      <a:r>
                        <a:rPr lang="en-US" sz="2700" b="1" dirty="0">
                          <a:solidFill>
                            <a:schemeClr val="tx2">
                              <a:lumMod val="50000"/>
                            </a:schemeClr>
                          </a:solidFill>
                          <a:effectLst/>
                          <a:latin typeface="Cormorant Infant" panose="00000500000000000000" pitchFamily="2" charset="-93"/>
                        </a:rPr>
                        <a:t>…</a:t>
                      </a:r>
                      <a:endParaRPr lang="vi-VN" sz="2100" b="1" dirty="0">
                        <a:solidFill>
                          <a:schemeClr val="tx2">
                            <a:lumMod val="50000"/>
                          </a:schemeClr>
                        </a:solidFill>
                        <a:effectLst/>
                        <a:latin typeface="Cormorant Infant" panose="00000500000000000000" pitchFamily="2" charset="-93"/>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3114810978"/>
                  </a:ext>
                </a:extLst>
              </a:tr>
            </a:tbl>
          </a:graphicData>
        </a:graphic>
      </p:graphicFrame>
      <p:sp>
        <p:nvSpPr>
          <p:cNvPr id="20" name="TextBox 19">
            <a:extLst>
              <a:ext uri="{FF2B5EF4-FFF2-40B4-BE49-F238E27FC236}">
                <a16:creationId xmlns:a16="http://schemas.microsoft.com/office/drawing/2014/main" id="{8B822525-A0B2-4079-BF5D-B86DC2B98A18}"/>
              </a:ext>
            </a:extLst>
          </p:cNvPr>
          <p:cNvSpPr txBox="1"/>
          <p:nvPr/>
        </p:nvSpPr>
        <p:spPr>
          <a:xfrm>
            <a:off x="2219325" y="5500293"/>
            <a:ext cx="6096000" cy="830997"/>
          </a:xfrm>
          <a:prstGeom prst="rect">
            <a:avLst/>
          </a:prstGeom>
          <a:noFill/>
        </p:spPr>
        <p:txBody>
          <a:bodyPr wrap="square">
            <a:spAutoFit/>
          </a:bodyPr>
          <a:lstStyle/>
          <a:p>
            <a:pPr algn="ctr" defTabSz="1219170">
              <a:buClr>
                <a:srgbClr val="000000"/>
              </a:buClr>
            </a:pPr>
            <a:r>
              <a:rPr lang="en-US" sz="4800" b="1" kern="0" dirty="0">
                <a:solidFill>
                  <a:srgbClr val="FD4D89">
                    <a:lumMod val="50000"/>
                  </a:srgbClr>
                </a:solidFill>
                <a:latin typeface="Cormorant Infant" panose="00000500000000000000" pitchFamily="2" charset="-93"/>
                <a:ea typeface="Calibri" panose="020F0502020204030204" pitchFamily="34" charset="0"/>
                <a:cs typeface="Times New Roman" panose="02020603050405020304" pitchFamily="18" charset="0"/>
                <a:sym typeface="Arial"/>
              </a:rPr>
              <a:t>(1)b (2)a</a:t>
            </a:r>
            <a:endParaRPr lang="vi-VN" sz="4800" b="1" kern="0" dirty="0">
              <a:solidFill>
                <a:srgbClr val="FD4D89">
                  <a:lumMod val="50000"/>
                </a:srgbClr>
              </a:solidFill>
              <a:latin typeface="Cormorant Infant" panose="00000500000000000000" pitchFamily="2" charset="-93"/>
              <a:cs typeface="Arial"/>
              <a:sym typeface="Arial"/>
            </a:endParaRPr>
          </a:p>
        </p:txBody>
      </p:sp>
    </p:spTree>
    <p:extLst>
      <p:ext uri="{BB962C8B-B14F-4D97-AF65-F5344CB8AC3E}">
        <p14:creationId xmlns:p14="http://schemas.microsoft.com/office/powerpoint/2010/main" val="296462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1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cxnSp>
        <p:nvCxnSpPr>
          <p:cNvPr id="1224" name="Google Shape;1224;p43"/>
          <p:cNvCxnSpPr/>
          <p:nvPr/>
        </p:nvCxnSpPr>
        <p:spPr>
          <a:xfrm>
            <a:off x="8403844" y="2088733"/>
            <a:ext cx="854000" cy="0"/>
          </a:xfrm>
          <a:prstGeom prst="straightConnector1">
            <a:avLst/>
          </a:prstGeom>
          <a:noFill/>
          <a:ln w="28575" cap="flat" cmpd="sng">
            <a:solidFill>
              <a:schemeClr val="accent6"/>
            </a:solidFill>
            <a:prstDash val="solid"/>
            <a:round/>
            <a:headEnd type="none" w="med" len="med"/>
            <a:tailEnd type="none" w="med" len="med"/>
          </a:ln>
        </p:spPr>
      </p:cxnSp>
      <p:grpSp>
        <p:nvGrpSpPr>
          <p:cNvPr id="1225" name="Google Shape;1225;p43"/>
          <p:cNvGrpSpPr/>
          <p:nvPr/>
        </p:nvGrpSpPr>
        <p:grpSpPr>
          <a:xfrm>
            <a:off x="751451" y="797815"/>
            <a:ext cx="4888923" cy="780948"/>
            <a:chOff x="611550" y="2773950"/>
            <a:chExt cx="2698875" cy="344475"/>
          </a:xfrm>
        </p:grpSpPr>
        <p:sp>
          <p:nvSpPr>
            <p:cNvPr id="1226" name="Google Shape;1226;p43"/>
            <p:cNvSpPr/>
            <p:nvPr/>
          </p:nvSpPr>
          <p:spPr>
            <a:xfrm>
              <a:off x="611550" y="2773950"/>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rgbClr val="B7E936">
                <a:alpha val="33480"/>
              </a:srgbClr>
            </a:solidFill>
            <a:ln>
              <a:noFill/>
            </a:ln>
          </p:spPr>
          <p:txBody>
            <a:bodyPr spcFirstLastPara="1" wrap="square" lIns="121900" tIns="121900" rIns="121900" bIns="121900" anchor="ctr" anchorCtr="0">
              <a:noAutofit/>
            </a:bodyPr>
            <a:lstStyle/>
            <a:p>
              <a:endParaRPr sz="2400"/>
            </a:p>
          </p:txBody>
        </p:sp>
        <p:sp>
          <p:nvSpPr>
            <p:cNvPr id="1227" name="Google Shape;1227;p43"/>
            <p:cNvSpPr/>
            <p:nvPr/>
          </p:nvSpPr>
          <p:spPr>
            <a:xfrm>
              <a:off x="851850" y="2919750"/>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rgbClr val="B7E936">
                <a:alpha val="33480"/>
              </a:srgbClr>
            </a:solidFill>
            <a:ln>
              <a:noFill/>
            </a:ln>
          </p:spPr>
          <p:txBody>
            <a:bodyPr spcFirstLastPara="1" wrap="square" lIns="121900" tIns="121900" rIns="121900" bIns="121900" anchor="ctr" anchorCtr="0">
              <a:noAutofit/>
            </a:bodyPr>
            <a:lstStyle/>
            <a:p>
              <a:endParaRPr sz="2400"/>
            </a:p>
          </p:txBody>
        </p:sp>
      </p:grpSp>
      <p:cxnSp>
        <p:nvCxnSpPr>
          <p:cNvPr id="1228" name="Google Shape;1228;p43"/>
          <p:cNvCxnSpPr/>
          <p:nvPr/>
        </p:nvCxnSpPr>
        <p:spPr>
          <a:xfrm>
            <a:off x="6292328" y="2088917"/>
            <a:ext cx="886000" cy="0"/>
          </a:xfrm>
          <a:prstGeom prst="straightConnector1">
            <a:avLst/>
          </a:prstGeom>
          <a:noFill/>
          <a:ln w="28575" cap="flat" cmpd="sng">
            <a:solidFill>
              <a:schemeClr val="accent6"/>
            </a:solidFill>
            <a:prstDash val="solid"/>
            <a:round/>
            <a:headEnd type="none" w="med" len="med"/>
            <a:tailEnd type="none" w="med" len="med"/>
          </a:ln>
        </p:spPr>
      </p:cxnSp>
      <p:cxnSp>
        <p:nvCxnSpPr>
          <p:cNvPr id="1229" name="Google Shape;1229;p43"/>
          <p:cNvCxnSpPr>
            <a:cxnSpLocks/>
          </p:cNvCxnSpPr>
          <p:nvPr/>
        </p:nvCxnSpPr>
        <p:spPr>
          <a:xfrm flipV="1">
            <a:off x="2869767" y="2149997"/>
            <a:ext cx="2122296" cy="14487"/>
          </a:xfrm>
          <a:prstGeom prst="straightConnector1">
            <a:avLst/>
          </a:prstGeom>
          <a:noFill/>
          <a:ln w="28575" cap="flat" cmpd="sng">
            <a:solidFill>
              <a:schemeClr val="accent6"/>
            </a:solidFill>
            <a:prstDash val="solid"/>
            <a:round/>
            <a:headEnd type="none" w="med" len="med"/>
            <a:tailEnd type="none" w="med" len="med"/>
          </a:ln>
        </p:spPr>
      </p:cxnSp>
      <p:sp>
        <p:nvSpPr>
          <p:cNvPr id="1230" name="Google Shape;1230;p43"/>
          <p:cNvSpPr txBox="1">
            <a:spLocks noGrp="1"/>
          </p:cNvSpPr>
          <p:nvPr>
            <p:ph type="title"/>
          </p:nvPr>
        </p:nvSpPr>
        <p:spPr>
          <a:xfrm>
            <a:off x="954533" y="807531"/>
            <a:ext cx="10696400" cy="763600"/>
          </a:xfrm>
          <a:prstGeom prst="rect">
            <a:avLst/>
          </a:prstGeom>
        </p:spPr>
        <p:txBody>
          <a:bodyPr spcFirstLastPara="1" vert="horz" wrap="square" lIns="121900" tIns="121900" rIns="121900" bIns="121900" rtlCol="0" anchor="t" anchorCtr="0">
            <a:noAutofit/>
          </a:bodyPr>
          <a:lstStyle/>
          <a:p>
            <a:pPr>
              <a:spcBef>
                <a:spcPts val="0"/>
              </a:spcBef>
            </a:pPr>
            <a:r>
              <a:rPr lang="en" dirty="0" err="1">
                <a:solidFill>
                  <a:schemeClr val="tx2">
                    <a:lumMod val="50000"/>
                  </a:schemeClr>
                </a:solidFill>
              </a:rPr>
              <a:t>Thể</a:t>
            </a:r>
            <a:r>
              <a:rPr lang="en" dirty="0">
                <a:solidFill>
                  <a:schemeClr val="tx2">
                    <a:lumMod val="50000"/>
                  </a:schemeClr>
                </a:solidFill>
              </a:rPr>
              <a:t> </a:t>
            </a:r>
            <a:r>
              <a:rPr lang="en" dirty="0" err="1">
                <a:solidFill>
                  <a:schemeClr val="tx2">
                    <a:lumMod val="50000"/>
                  </a:schemeClr>
                </a:solidFill>
              </a:rPr>
              <a:t>loại</a:t>
            </a:r>
            <a:r>
              <a:rPr lang="en" dirty="0">
                <a:solidFill>
                  <a:schemeClr val="tx2">
                    <a:lumMod val="50000"/>
                  </a:schemeClr>
                </a:solidFill>
              </a:rPr>
              <a:t>: </a:t>
            </a:r>
            <a:r>
              <a:rPr lang="en" dirty="0" err="1">
                <a:solidFill>
                  <a:schemeClr val="tx2">
                    <a:lumMod val="50000"/>
                  </a:schemeClr>
                </a:solidFill>
              </a:rPr>
              <a:t>cổ</a:t>
            </a:r>
            <a:r>
              <a:rPr lang="en" dirty="0">
                <a:solidFill>
                  <a:schemeClr val="tx2">
                    <a:lumMod val="50000"/>
                  </a:schemeClr>
                </a:solidFill>
              </a:rPr>
              <a:t> </a:t>
            </a:r>
            <a:r>
              <a:rPr lang="en" dirty="0" err="1">
                <a:solidFill>
                  <a:schemeClr val="tx2">
                    <a:lumMod val="50000"/>
                  </a:schemeClr>
                </a:solidFill>
              </a:rPr>
              <a:t>tích</a:t>
            </a:r>
            <a:endParaRPr dirty="0">
              <a:solidFill>
                <a:schemeClr val="tx2">
                  <a:lumMod val="50000"/>
                </a:schemeClr>
              </a:solidFill>
            </a:endParaRPr>
          </a:p>
        </p:txBody>
      </p:sp>
      <p:sp>
        <p:nvSpPr>
          <p:cNvPr id="1231" name="Google Shape;1231;p43"/>
          <p:cNvSpPr txBox="1"/>
          <p:nvPr/>
        </p:nvSpPr>
        <p:spPr>
          <a:xfrm>
            <a:off x="609752" y="2353528"/>
            <a:ext cx="2329997" cy="424000"/>
          </a:xfrm>
          <a:prstGeom prst="rect">
            <a:avLst/>
          </a:prstGeom>
          <a:noFill/>
          <a:ln>
            <a:noFill/>
          </a:ln>
        </p:spPr>
        <p:txBody>
          <a:bodyPr spcFirstLastPara="1" wrap="square" lIns="121900" tIns="121900" rIns="121900" bIns="121900" anchor="t" anchorCtr="0">
            <a:noAutofit/>
          </a:bodyPr>
          <a:lstStyle/>
          <a:p>
            <a:pPr algn="ctr"/>
            <a:r>
              <a:rPr lang="en" sz="2667" b="1" dirty="0">
                <a:solidFill>
                  <a:schemeClr val="dk1"/>
                </a:solidFill>
                <a:latin typeface="Nunito"/>
                <a:ea typeface="Nunito"/>
                <a:cs typeface="Nunito"/>
                <a:sym typeface="Nunito"/>
              </a:rPr>
              <a:t>Khái niệm</a:t>
            </a:r>
            <a:endParaRPr sz="2667" b="1" dirty="0">
              <a:solidFill>
                <a:schemeClr val="dk1"/>
              </a:solidFill>
              <a:latin typeface="Nunito"/>
              <a:ea typeface="Nunito"/>
              <a:cs typeface="Nunito"/>
              <a:sym typeface="Nunito"/>
            </a:endParaRPr>
          </a:p>
        </p:txBody>
      </p:sp>
      <p:sp>
        <p:nvSpPr>
          <p:cNvPr id="1232" name="Google Shape;1232;p43"/>
          <p:cNvSpPr txBox="1"/>
          <p:nvPr/>
        </p:nvSpPr>
        <p:spPr>
          <a:xfrm>
            <a:off x="652889" y="2852729"/>
            <a:ext cx="3773775" cy="992800"/>
          </a:xfrm>
          <a:prstGeom prst="rect">
            <a:avLst/>
          </a:prstGeom>
          <a:noFill/>
          <a:ln>
            <a:noFill/>
          </a:ln>
        </p:spPr>
        <p:txBody>
          <a:bodyPr spcFirstLastPara="1" wrap="square" lIns="121900" tIns="121900" rIns="121900" bIns="121900" anchor="t" anchorCtr="0">
            <a:noAutofit/>
          </a:bodyPr>
          <a:lstStyle/>
          <a:p>
            <a:pPr algn="just">
              <a:lnSpc>
                <a:spcPct val="130000"/>
              </a:lnSpc>
              <a:spcAft>
                <a:spcPts val="1333"/>
              </a:spcAft>
            </a:pP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Truyện</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cổ</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tích</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là</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thể</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loại</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truyện</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kể</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dân</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gian</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kết</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quả</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của</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tưởng</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tượng</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dân</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gian</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xoay</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quanh</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cuộc</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đời</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số</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phận</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của</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một</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số</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kiểu</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nhân</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vật</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thể</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hiện</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cách</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nhìn</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cách</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nghĩ</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của</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người</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xưa</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đối</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với</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cuộc</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sống</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đồng</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thời</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nói</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lên</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ước</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mơ</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về</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một</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xã</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hội</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công</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bằng</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tốt</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đẹp</a:t>
            </a:r>
            <a:endParaRPr lang="vi-VN" sz="2000" b="1" dirty="0">
              <a:latin typeface="Cormorant Infant" panose="00000500000000000000" pitchFamily="2" charset="-93"/>
              <a:ea typeface="Calibri" panose="020F0502020204030204" pitchFamily="34" charset="0"/>
              <a:cs typeface="Times New Roman" panose="02020603050405020304" pitchFamily="18" charset="0"/>
            </a:endParaRPr>
          </a:p>
        </p:txBody>
      </p:sp>
      <p:sp>
        <p:nvSpPr>
          <p:cNvPr id="1233" name="Google Shape;1233;p43"/>
          <p:cNvSpPr txBox="1"/>
          <p:nvPr/>
        </p:nvSpPr>
        <p:spPr>
          <a:xfrm>
            <a:off x="4232263" y="2366040"/>
            <a:ext cx="2603759" cy="424000"/>
          </a:xfrm>
          <a:prstGeom prst="rect">
            <a:avLst/>
          </a:prstGeom>
          <a:noFill/>
          <a:ln>
            <a:noFill/>
          </a:ln>
        </p:spPr>
        <p:txBody>
          <a:bodyPr spcFirstLastPara="1" wrap="square" lIns="121900" tIns="121900" rIns="121900" bIns="121900" anchor="t" anchorCtr="0">
            <a:noAutofit/>
          </a:bodyPr>
          <a:lstStyle/>
          <a:p>
            <a:pPr algn="ctr"/>
            <a:r>
              <a:rPr lang="en" sz="2667" b="1" dirty="0">
                <a:solidFill>
                  <a:schemeClr val="dk1"/>
                </a:solidFill>
                <a:latin typeface="Nunito"/>
                <a:ea typeface="Nunito"/>
                <a:cs typeface="Nunito"/>
                <a:sym typeface="Nunito"/>
              </a:rPr>
              <a:t>Cốt truyện</a:t>
            </a:r>
            <a:endParaRPr sz="2667" b="1" dirty="0">
              <a:solidFill>
                <a:schemeClr val="dk1"/>
              </a:solidFill>
              <a:latin typeface="Nunito"/>
              <a:ea typeface="Nunito"/>
              <a:cs typeface="Nunito"/>
              <a:sym typeface="Nunito"/>
            </a:endParaRPr>
          </a:p>
        </p:txBody>
      </p:sp>
      <p:sp>
        <p:nvSpPr>
          <p:cNvPr id="1234" name="Google Shape;1234;p43"/>
          <p:cNvSpPr txBox="1"/>
          <p:nvPr/>
        </p:nvSpPr>
        <p:spPr>
          <a:xfrm>
            <a:off x="4861913" y="2944518"/>
            <a:ext cx="1574763" cy="2550940"/>
          </a:xfrm>
          <a:prstGeom prst="rect">
            <a:avLst/>
          </a:prstGeom>
          <a:noFill/>
          <a:ln>
            <a:noFill/>
          </a:ln>
        </p:spPr>
        <p:txBody>
          <a:bodyPr spcFirstLastPara="1" wrap="square" lIns="121900" tIns="121900" rIns="121900" bIns="121900" anchor="t" anchorCtr="0">
            <a:noAutofit/>
          </a:bodyPr>
          <a:lstStyle/>
          <a:p>
            <a:r>
              <a:rPr lang="en-US" sz="2000" b="1" dirty="0" err="1">
                <a:latin typeface="Cormorant Infant" panose="00000500000000000000" pitchFamily="2" charset="-93"/>
                <a:ea typeface="Calibri" panose="020F0502020204030204" pitchFamily="34" charset="0"/>
                <a:cs typeface="Times New Roman" panose="02020603050405020304" pitchFamily="18" charset="0"/>
              </a:rPr>
              <a:t>Thường</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có</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yếu</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tố</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hoang</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đường</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kì</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ảo</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và</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kết</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thúc</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thường</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có</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hậu</a:t>
            </a:r>
            <a:r>
              <a:rPr lang="en-US" sz="2000" b="1" dirty="0">
                <a:latin typeface="Cormorant Infant" panose="00000500000000000000" pitchFamily="2" charset="-93"/>
                <a:ea typeface="Calibri" panose="020F0502020204030204" pitchFamily="34" charset="0"/>
                <a:cs typeface="Times New Roman" panose="02020603050405020304" pitchFamily="18" charset="0"/>
              </a:rPr>
              <a:t> ;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được</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kể</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theo</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trình</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tự</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thời</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gian</a:t>
            </a:r>
            <a:endParaRPr sz="1400" b="1" dirty="0">
              <a:latin typeface="Cormorant Infant" panose="00000500000000000000" pitchFamily="2" charset="-93"/>
              <a:ea typeface="Nunito"/>
              <a:cs typeface="Nunito"/>
              <a:sym typeface="Nunito"/>
            </a:endParaRPr>
          </a:p>
        </p:txBody>
      </p:sp>
      <p:sp>
        <p:nvSpPr>
          <p:cNvPr id="1235" name="Google Shape;1235;p43"/>
          <p:cNvSpPr txBox="1"/>
          <p:nvPr/>
        </p:nvSpPr>
        <p:spPr>
          <a:xfrm>
            <a:off x="6875901" y="2394337"/>
            <a:ext cx="1766400" cy="424000"/>
          </a:xfrm>
          <a:prstGeom prst="rect">
            <a:avLst/>
          </a:prstGeom>
          <a:noFill/>
          <a:ln>
            <a:noFill/>
          </a:ln>
        </p:spPr>
        <p:txBody>
          <a:bodyPr spcFirstLastPara="1" wrap="square" lIns="121900" tIns="121900" rIns="121900" bIns="121900" anchor="t" anchorCtr="0">
            <a:noAutofit/>
          </a:bodyPr>
          <a:lstStyle/>
          <a:p>
            <a:pPr algn="ctr"/>
            <a:r>
              <a:rPr lang="en" sz="2667" b="1" dirty="0">
                <a:solidFill>
                  <a:schemeClr val="dk1"/>
                </a:solidFill>
                <a:latin typeface="Nunito"/>
                <a:ea typeface="Nunito"/>
                <a:cs typeface="Nunito"/>
                <a:sym typeface="Nunito"/>
              </a:rPr>
              <a:t>Nhân vật</a:t>
            </a:r>
            <a:endParaRPr sz="2667" b="1" dirty="0">
              <a:solidFill>
                <a:schemeClr val="dk1"/>
              </a:solidFill>
              <a:latin typeface="Nunito"/>
              <a:ea typeface="Nunito"/>
              <a:cs typeface="Nunito"/>
              <a:sym typeface="Nunito"/>
            </a:endParaRPr>
          </a:p>
        </p:txBody>
      </p:sp>
      <p:sp>
        <p:nvSpPr>
          <p:cNvPr id="1236" name="Google Shape;1236;p43"/>
          <p:cNvSpPr txBox="1"/>
          <p:nvPr/>
        </p:nvSpPr>
        <p:spPr>
          <a:xfrm>
            <a:off x="6726661" y="2933613"/>
            <a:ext cx="1836343" cy="2290113"/>
          </a:xfrm>
          <a:prstGeom prst="rect">
            <a:avLst/>
          </a:prstGeom>
          <a:noFill/>
          <a:ln>
            <a:noFill/>
          </a:ln>
        </p:spPr>
        <p:txBody>
          <a:bodyPr spcFirstLastPara="1" wrap="square" lIns="121900" tIns="121900" rIns="121900" bIns="121900" anchor="t" anchorCtr="0">
            <a:noAutofit/>
          </a:bodyPr>
          <a:lstStyle/>
          <a:p>
            <a:r>
              <a:rPr lang="en-US" sz="2000" b="1" dirty="0" err="1">
                <a:latin typeface="Cormorant Infant" panose="00000500000000000000" pitchFamily="2" charset="-93"/>
                <a:ea typeface="Calibri" panose="020F0502020204030204" pitchFamily="34" charset="0"/>
                <a:cs typeface="Times New Roman" panose="02020603050405020304" pitchFamily="18" charset="0"/>
              </a:rPr>
              <a:t>Nhân</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vật</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loài</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vật</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và</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nhân</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vật</a:t>
            </a:r>
            <a:r>
              <a:rPr lang="en-US" sz="2000" b="1" dirty="0">
                <a:latin typeface="Cormorant Infant" panose="00000500000000000000" pitchFamily="2" charset="-93"/>
                <a:ea typeface="Calibri" panose="020F0502020204030204" pitchFamily="34" charset="0"/>
                <a:cs typeface="Times New Roman" panose="02020603050405020304" pitchFamily="18" charset="0"/>
              </a:rPr>
              <a:t> con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người</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bất</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hạnh</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thông</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minh</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ngu</a:t>
            </a:r>
            <a:r>
              <a:rPr lang="en-US" sz="2000" b="1" dirty="0">
                <a:latin typeface="Cormorant Infant" panose="00000500000000000000" pitchFamily="2" charset="-93"/>
                <a:ea typeface="Calibri" panose="020F0502020204030204" pitchFamily="34" charset="0"/>
                <a:cs typeface="Times New Roman" panose="02020603050405020304" pitchFamily="18" charset="0"/>
              </a:rPr>
              <a:t> </a:t>
            </a:r>
            <a:r>
              <a:rPr lang="en-US" sz="2000" b="1" dirty="0" err="1">
                <a:latin typeface="Cormorant Infant" panose="00000500000000000000" pitchFamily="2" charset="-93"/>
                <a:ea typeface="Calibri" panose="020F0502020204030204" pitchFamily="34" charset="0"/>
                <a:cs typeface="Times New Roman" panose="02020603050405020304" pitchFamily="18" charset="0"/>
              </a:rPr>
              <a:t>ngốc</a:t>
            </a:r>
            <a:r>
              <a:rPr lang="en-US" sz="2000" b="1" dirty="0">
                <a:latin typeface="Cormorant Infant" panose="00000500000000000000" pitchFamily="2" charset="-93"/>
                <a:ea typeface="Calibri" panose="020F0502020204030204" pitchFamily="34" charset="0"/>
                <a:cs typeface="Times New Roman" panose="02020603050405020304" pitchFamily="18" charset="0"/>
              </a:rPr>
              <a:t>…</a:t>
            </a:r>
            <a:endParaRPr sz="2000" b="1" dirty="0">
              <a:solidFill>
                <a:schemeClr val="dk1"/>
              </a:solidFill>
              <a:latin typeface="Cormorant Infant" panose="00000500000000000000" pitchFamily="2" charset="-93"/>
              <a:ea typeface="Nunito"/>
              <a:cs typeface="Nunito"/>
              <a:sym typeface="Nunito"/>
            </a:endParaRPr>
          </a:p>
        </p:txBody>
      </p:sp>
      <p:sp>
        <p:nvSpPr>
          <p:cNvPr id="1237" name="Google Shape;1237;p43"/>
          <p:cNvSpPr txBox="1"/>
          <p:nvPr/>
        </p:nvSpPr>
        <p:spPr>
          <a:xfrm>
            <a:off x="8562514" y="2394153"/>
            <a:ext cx="3063741" cy="424000"/>
          </a:xfrm>
          <a:prstGeom prst="rect">
            <a:avLst/>
          </a:prstGeom>
          <a:noFill/>
          <a:ln>
            <a:noFill/>
          </a:ln>
        </p:spPr>
        <p:txBody>
          <a:bodyPr spcFirstLastPara="1" wrap="square" lIns="121900" tIns="121900" rIns="121900" bIns="121900" anchor="t" anchorCtr="0">
            <a:noAutofit/>
          </a:bodyPr>
          <a:lstStyle/>
          <a:p>
            <a:pPr algn="ctr"/>
            <a:r>
              <a:rPr lang="vi-VN" sz="2667" b="1" dirty="0">
                <a:solidFill>
                  <a:schemeClr val="dk1"/>
                </a:solidFill>
                <a:latin typeface="Nunito"/>
                <a:ea typeface="Nunito"/>
                <a:cs typeface="Nunito"/>
                <a:sym typeface="Nunito"/>
              </a:rPr>
              <a:t>Đề tài</a:t>
            </a:r>
            <a:endParaRPr sz="2667" b="1" dirty="0">
              <a:solidFill>
                <a:schemeClr val="dk1"/>
              </a:solidFill>
              <a:latin typeface="Nunito"/>
              <a:ea typeface="Nunito"/>
              <a:cs typeface="Nunito"/>
              <a:sym typeface="Nunito"/>
            </a:endParaRPr>
          </a:p>
        </p:txBody>
      </p:sp>
      <p:sp>
        <p:nvSpPr>
          <p:cNvPr id="1238" name="Google Shape;1238;p43"/>
          <p:cNvSpPr txBox="1"/>
          <p:nvPr/>
        </p:nvSpPr>
        <p:spPr>
          <a:xfrm>
            <a:off x="8998252" y="2914234"/>
            <a:ext cx="1744643" cy="2765060"/>
          </a:xfrm>
          <a:prstGeom prst="rect">
            <a:avLst/>
          </a:prstGeom>
          <a:noFill/>
          <a:ln>
            <a:noFill/>
          </a:ln>
        </p:spPr>
        <p:txBody>
          <a:bodyPr spcFirstLastPara="1" wrap="square" lIns="121900" tIns="121900" rIns="121900" bIns="121900" anchor="t" anchorCtr="0">
            <a:noAutofit/>
          </a:bodyPr>
          <a:lstStyle/>
          <a:p>
            <a:r>
              <a:rPr lang="vi-VN" sz="2000" b="1" dirty="0">
                <a:latin typeface="Cormorant Infant" panose="00000500000000000000" pitchFamily="2" charset="-93"/>
                <a:ea typeface="Calibri" panose="020F0502020204030204" pitchFamily="34" charset="0"/>
                <a:cs typeface="Times New Roman" panose="02020603050405020304" pitchFamily="18" charset="0"/>
              </a:rPr>
              <a:t>Hiện tượng đời sống được miêu tả thể hiện qua văn bản </a:t>
            </a:r>
            <a:endParaRPr sz="2000" b="1" dirty="0">
              <a:latin typeface="Cormorant Infant" panose="00000500000000000000" pitchFamily="2" charset="-93"/>
              <a:ea typeface="Nunito"/>
              <a:cs typeface="Nunito"/>
              <a:sym typeface="Nunito"/>
            </a:endParaRPr>
          </a:p>
        </p:txBody>
      </p:sp>
      <p:grpSp>
        <p:nvGrpSpPr>
          <p:cNvPr id="1239" name="Google Shape;1239;p43"/>
          <p:cNvGrpSpPr/>
          <p:nvPr/>
        </p:nvGrpSpPr>
        <p:grpSpPr>
          <a:xfrm>
            <a:off x="5483747" y="1863469"/>
            <a:ext cx="347349" cy="367379"/>
            <a:chOff x="-42804750" y="1949600"/>
            <a:chExt cx="337125" cy="316925"/>
          </a:xfrm>
        </p:grpSpPr>
        <p:sp>
          <p:nvSpPr>
            <p:cNvPr id="1240" name="Google Shape;1240;p43"/>
            <p:cNvSpPr/>
            <p:nvPr/>
          </p:nvSpPr>
          <p:spPr>
            <a:xfrm>
              <a:off x="-42731500" y="2013125"/>
              <a:ext cx="189825" cy="189900"/>
            </a:xfrm>
            <a:custGeom>
              <a:avLst/>
              <a:gdLst/>
              <a:ahLst/>
              <a:cxnLst/>
              <a:rect l="l" t="t" r="r" b="b"/>
              <a:pathLst>
                <a:path w="7593" h="7596" extrusionOk="0">
                  <a:moveTo>
                    <a:pt x="3781" y="805"/>
                  </a:moveTo>
                  <a:cubicBezTo>
                    <a:pt x="5419" y="805"/>
                    <a:pt x="6742" y="2128"/>
                    <a:pt x="6742" y="3767"/>
                  </a:cubicBezTo>
                  <a:cubicBezTo>
                    <a:pt x="6774" y="5405"/>
                    <a:pt x="5419" y="6760"/>
                    <a:pt x="3781" y="6760"/>
                  </a:cubicBezTo>
                  <a:cubicBezTo>
                    <a:pt x="2426" y="6760"/>
                    <a:pt x="1292" y="5878"/>
                    <a:pt x="946" y="4649"/>
                  </a:cubicBezTo>
                  <a:cubicBezTo>
                    <a:pt x="347" y="2727"/>
                    <a:pt x="1765" y="805"/>
                    <a:pt x="3781" y="805"/>
                  </a:cubicBezTo>
                  <a:close/>
                  <a:moveTo>
                    <a:pt x="3809" y="1"/>
                  </a:moveTo>
                  <a:cubicBezTo>
                    <a:pt x="3297" y="1"/>
                    <a:pt x="2785" y="105"/>
                    <a:pt x="2300" y="301"/>
                  </a:cubicBezTo>
                  <a:cubicBezTo>
                    <a:pt x="946" y="868"/>
                    <a:pt x="0" y="2223"/>
                    <a:pt x="0" y="3798"/>
                  </a:cubicBezTo>
                  <a:cubicBezTo>
                    <a:pt x="0" y="5058"/>
                    <a:pt x="630" y="6224"/>
                    <a:pt x="1670" y="6949"/>
                  </a:cubicBezTo>
                  <a:cubicBezTo>
                    <a:pt x="2333" y="7390"/>
                    <a:pt x="3060" y="7596"/>
                    <a:pt x="3776" y="7596"/>
                  </a:cubicBezTo>
                  <a:cubicBezTo>
                    <a:pt x="4286" y="7596"/>
                    <a:pt x="4790" y="7492"/>
                    <a:pt x="5262" y="7295"/>
                  </a:cubicBezTo>
                  <a:cubicBezTo>
                    <a:pt x="6648" y="6697"/>
                    <a:pt x="7593" y="5373"/>
                    <a:pt x="7593" y="3798"/>
                  </a:cubicBezTo>
                  <a:cubicBezTo>
                    <a:pt x="7593" y="2506"/>
                    <a:pt x="6931" y="1341"/>
                    <a:pt x="5892" y="648"/>
                  </a:cubicBezTo>
                  <a:cubicBezTo>
                    <a:pt x="5248" y="206"/>
                    <a:pt x="4528" y="1"/>
                    <a:pt x="3809"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schemeClr val="accent5"/>
                </a:solidFill>
              </a:endParaRPr>
            </a:p>
          </p:txBody>
        </p:sp>
        <p:sp>
          <p:nvSpPr>
            <p:cNvPr id="1241" name="Google Shape;1241;p43"/>
            <p:cNvSpPr/>
            <p:nvPr/>
          </p:nvSpPr>
          <p:spPr>
            <a:xfrm>
              <a:off x="-42804750" y="1949600"/>
              <a:ext cx="337125" cy="316925"/>
            </a:xfrm>
            <a:custGeom>
              <a:avLst/>
              <a:gdLst/>
              <a:ahLst/>
              <a:cxnLst/>
              <a:rect l="l" t="t" r="r" b="b"/>
              <a:pathLst>
                <a:path w="13485" h="12677" extrusionOk="0">
                  <a:moveTo>
                    <a:pt x="3306" y="817"/>
                  </a:moveTo>
                  <a:cubicBezTo>
                    <a:pt x="3769" y="817"/>
                    <a:pt x="4233" y="967"/>
                    <a:pt x="4600" y="1267"/>
                  </a:cubicBezTo>
                  <a:cubicBezTo>
                    <a:pt x="3277" y="1802"/>
                    <a:pt x="2174" y="2905"/>
                    <a:pt x="1607" y="4260"/>
                  </a:cubicBezTo>
                  <a:cubicBezTo>
                    <a:pt x="914" y="3283"/>
                    <a:pt x="1072" y="1897"/>
                    <a:pt x="2143" y="1172"/>
                  </a:cubicBezTo>
                  <a:cubicBezTo>
                    <a:pt x="2484" y="935"/>
                    <a:pt x="2895" y="817"/>
                    <a:pt x="3306" y="817"/>
                  </a:cubicBezTo>
                  <a:close/>
                  <a:moveTo>
                    <a:pt x="10101" y="823"/>
                  </a:moveTo>
                  <a:cubicBezTo>
                    <a:pt x="10771" y="823"/>
                    <a:pt x="11436" y="1137"/>
                    <a:pt x="11846" y="1771"/>
                  </a:cubicBezTo>
                  <a:cubicBezTo>
                    <a:pt x="12382" y="2527"/>
                    <a:pt x="12319" y="3535"/>
                    <a:pt x="11783" y="4260"/>
                  </a:cubicBezTo>
                  <a:cubicBezTo>
                    <a:pt x="11248" y="2905"/>
                    <a:pt x="10177" y="1802"/>
                    <a:pt x="8790" y="1267"/>
                  </a:cubicBezTo>
                  <a:cubicBezTo>
                    <a:pt x="9176" y="971"/>
                    <a:pt x="9640" y="823"/>
                    <a:pt x="10101" y="823"/>
                  </a:cubicBezTo>
                  <a:close/>
                  <a:moveTo>
                    <a:pt x="6662" y="1686"/>
                  </a:moveTo>
                  <a:cubicBezTo>
                    <a:pt x="7287" y="1686"/>
                    <a:pt x="7908" y="1809"/>
                    <a:pt x="8475" y="2055"/>
                  </a:cubicBezTo>
                  <a:cubicBezTo>
                    <a:pt x="10177" y="2748"/>
                    <a:pt x="11311" y="4417"/>
                    <a:pt x="11311" y="6339"/>
                  </a:cubicBezTo>
                  <a:cubicBezTo>
                    <a:pt x="11374" y="8891"/>
                    <a:pt x="9263" y="10970"/>
                    <a:pt x="6711" y="10970"/>
                  </a:cubicBezTo>
                  <a:cubicBezTo>
                    <a:pt x="4159" y="10970"/>
                    <a:pt x="2048" y="8891"/>
                    <a:pt x="2017" y="6339"/>
                  </a:cubicBezTo>
                  <a:cubicBezTo>
                    <a:pt x="2017" y="4764"/>
                    <a:pt x="2804" y="3346"/>
                    <a:pt x="4065" y="2464"/>
                  </a:cubicBezTo>
                  <a:cubicBezTo>
                    <a:pt x="4846" y="1943"/>
                    <a:pt x="5759" y="1686"/>
                    <a:pt x="6662" y="1686"/>
                  </a:cubicBezTo>
                  <a:close/>
                  <a:moveTo>
                    <a:pt x="3282" y="1"/>
                  </a:moveTo>
                  <a:cubicBezTo>
                    <a:pt x="2347" y="1"/>
                    <a:pt x="1411" y="437"/>
                    <a:pt x="820" y="1298"/>
                  </a:cubicBezTo>
                  <a:cubicBezTo>
                    <a:pt x="0" y="2496"/>
                    <a:pt x="189" y="4165"/>
                    <a:pt x="1292" y="5142"/>
                  </a:cubicBezTo>
                  <a:cubicBezTo>
                    <a:pt x="820" y="7316"/>
                    <a:pt x="1702" y="9553"/>
                    <a:pt x="3497" y="10844"/>
                  </a:cubicBezTo>
                  <a:lnTo>
                    <a:pt x="2867" y="12073"/>
                  </a:lnTo>
                  <a:cubicBezTo>
                    <a:pt x="2773" y="12262"/>
                    <a:pt x="2867" y="12514"/>
                    <a:pt x="3088" y="12640"/>
                  </a:cubicBezTo>
                  <a:cubicBezTo>
                    <a:pt x="3137" y="12665"/>
                    <a:pt x="3189" y="12677"/>
                    <a:pt x="3240" y="12677"/>
                  </a:cubicBezTo>
                  <a:cubicBezTo>
                    <a:pt x="3386" y="12677"/>
                    <a:pt x="3530" y="12582"/>
                    <a:pt x="3623" y="12420"/>
                  </a:cubicBezTo>
                  <a:lnTo>
                    <a:pt x="4222" y="11254"/>
                  </a:lnTo>
                  <a:cubicBezTo>
                    <a:pt x="4994" y="11632"/>
                    <a:pt x="5821" y="11821"/>
                    <a:pt x="6648" y="11821"/>
                  </a:cubicBezTo>
                  <a:cubicBezTo>
                    <a:pt x="7475" y="11821"/>
                    <a:pt x="8302" y="11632"/>
                    <a:pt x="9074" y="11254"/>
                  </a:cubicBezTo>
                  <a:lnTo>
                    <a:pt x="9641" y="12420"/>
                  </a:lnTo>
                  <a:cubicBezTo>
                    <a:pt x="9736" y="12587"/>
                    <a:pt x="9904" y="12663"/>
                    <a:pt x="10062" y="12663"/>
                  </a:cubicBezTo>
                  <a:cubicBezTo>
                    <a:pt x="10113" y="12663"/>
                    <a:pt x="10162" y="12655"/>
                    <a:pt x="10208" y="12640"/>
                  </a:cubicBezTo>
                  <a:cubicBezTo>
                    <a:pt x="10397" y="12514"/>
                    <a:pt x="10492" y="12262"/>
                    <a:pt x="10397" y="12073"/>
                  </a:cubicBezTo>
                  <a:lnTo>
                    <a:pt x="9767" y="10844"/>
                  </a:lnTo>
                  <a:cubicBezTo>
                    <a:pt x="11594" y="9584"/>
                    <a:pt x="12476" y="7347"/>
                    <a:pt x="11972" y="5142"/>
                  </a:cubicBezTo>
                  <a:cubicBezTo>
                    <a:pt x="13485" y="3882"/>
                    <a:pt x="13359" y="1582"/>
                    <a:pt x="11752" y="511"/>
                  </a:cubicBezTo>
                  <a:cubicBezTo>
                    <a:pt x="11243" y="171"/>
                    <a:pt x="10658" y="5"/>
                    <a:pt x="10078" y="5"/>
                  </a:cubicBezTo>
                  <a:cubicBezTo>
                    <a:pt x="9258" y="5"/>
                    <a:pt x="8449" y="338"/>
                    <a:pt x="7877" y="983"/>
                  </a:cubicBezTo>
                  <a:cubicBezTo>
                    <a:pt x="7483" y="905"/>
                    <a:pt x="7081" y="865"/>
                    <a:pt x="6679" y="865"/>
                  </a:cubicBezTo>
                  <a:cubicBezTo>
                    <a:pt x="6278" y="865"/>
                    <a:pt x="5876" y="905"/>
                    <a:pt x="5482" y="983"/>
                  </a:cubicBezTo>
                  <a:cubicBezTo>
                    <a:pt x="4898" y="326"/>
                    <a:pt x="4090" y="1"/>
                    <a:pt x="3282"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schemeClr val="accent5"/>
                </a:solidFill>
              </a:endParaRPr>
            </a:p>
          </p:txBody>
        </p:sp>
        <p:sp>
          <p:nvSpPr>
            <p:cNvPr id="1242" name="Google Shape;1242;p43"/>
            <p:cNvSpPr/>
            <p:nvPr/>
          </p:nvSpPr>
          <p:spPr>
            <a:xfrm>
              <a:off x="-42644075" y="2060025"/>
              <a:ext cx="59100" cy="65400"/>
            </a:xfrm>
            <a:custGeom>
              <a:avLst/>
              <a:gdLst/>
              <a:ahLst/>
              <a:cxnLst/>
              <a:rect l="l" t="t" r="r" b="b"/>
              <a:pathLst>
                <a:path w="2364" h="2616" extrusionOk="0">
                  <a:moveTo>
                    <a:pt x="442" y="0"/>
                  </a:moveTo>
                  <a:cubicBezTo>
                    <a:pt x="189" y="0"/>
                    <a:pt x="0" y="189"/>
                    <a:pt x="0" y="410"/>
                  </a:cubicBezTo>
                  <a:lnTo>
                    <a:pt x="0" y="2237"/>
                  </a:lnTo>
                  <a:cubicBezTo>
                    <a:pt x="0" y="2458"/>
                    <a:pt x="189" y="2615"/>
                    <a:pt x="442" y="2615"/>
                  </a:cubicBezTo>
                  <a:lnTo>
                    <a:pt x="1922" y="2615"/>
                  </a:lnTo>
                  <a:cubicBezTo>
                    <a:pt x="2174" y="2615"/>
                    <a:pt x="2363" y="2426"/>
                    <a:pt x="2363" y="2237"/>
                  </a:cubicBezTo>
                  <a:cubicBezTo>
                    <a:pt x="2363" y="1954"/>
                    <a:pt x="2174" y="1796"/>
                    <a:pt x="1922" y="1796"/>
                  </a:cubicBezTo>
                  <a:lnTo>
                    <a:pt x="820" y="1796"/>
                  </a:lnTo>
                  <a:lnTo>
                    <a:pt x="820" y="410"/>
                  </a:lnTo>
                  <a:cubicBezTo>
                    <a:pt x="820" y="189"/>
                    <a:pt x="631" y="0"/>
                    <a:pt x="442"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schemeClr val="accent5"/>
                </a:solidFill>
              </a:endParaRPr>
            </a:p>
          </p:txBody>
        </p:sp>
      </p:grpSp>
      <p:sp>
        <p:nvSpPr>
          <p:cNvPr id="1243" name="Google Shape;1243;p43"/>
          <p:cNvSpPr/>
          <p:nvPr/>
        </p:nvSpPr>
        <p:spPr>
          <a:xfrm>
            <a:off x="1981706" y="1859810"/>
            <a:ext cx="287924" cy="367060"/>
          </a:xfrm>
          <a:custGeom>
            <a:avLst/>
            <a:gdLst/>
            <a:ahLst/>
            <a:cxnLst/>
            <a:rect l="l" t="t" r="r" b="b"/>
            <a:pathLst>
              <a:path w="11028" h="12666" extrusionOk="0">
                <a:moveTo>
                  <a:pt x="8538" y="820"/>
                </a:moveTo>
                <a:lnTo>
                  <a:pt x="8538" y="2710"/>
                </a:lnTo>
                <a:lnTo>
                  <a:pt x="8412" y="2584"/>
                </a:lnTo>
                <a:cubicBezTo>
                  <a:pt x="8333" y="2505"/>
                  <a:pt x="8223" y="2466"/>
                  <a:pt x="8113" y="2466"/>
                </a:cubicBezTo>
                <a:cubicBezTo>
                  <a:pt x="8003" y="2466"/>
                  <a:pt x="7892" y="2505"/>
                  <a:pt x="7814" y="2584"/>
                </a:cubicBezTo>
                <a:lnTo>
                  <a:pt x="7719" y="2710"/>
                </a:lnTo>
                <a:lnTo>
                  <a:pt x="7719" y="820"/>
                </a:lnTo>
                <a:close/>
                <a:moveTo>
                  <a:pt x="10177" y="820"/>
                </a:moveTo>
                <a:lnTo>
                  <a:pt x="10177" y="9357"/>
                </a:lnTo>
                <a:lnTo>
                  <a:pt x="2458" y="9357"/>
                </a:lnTo>
                <a:lnTo>
                  <a:pt x="2458" y="820"/>
                </a:lnTo>
                <a:lnTo>
                  <a:pt x="6869" y="820"/>
                </a:lnTo>
                <a:lnTo>
                  <a:pt x="6869" y="3687"/>
                </a:lnTo>
                <a:cubicBezTo>
                  <a:pt x="6869" y="3813"/>
                  <a:pt x="6932" y="3970"/>
                  <a:pt x="7026" y="4033"/>
                </a:cubicBezTo>
                <a:cubicBezTo>
                  <a:pt x="7100" y="4093"/>
                  <a:pt x="7196" y="4124"/>
                  <a:pt x="7292" y="4124"/>
                </a:cubicBezTo>
                <a:cubicBezTo>
                  <a:pt x="7400" y="4124"/>
                  <a:pt x="7510" y="4085"/>
                  <a:pt x="7593" y="4002"/>
                </a:cubicBezTo>
                <a:lnTo>
                  <a:pt x="8129" y="3466"/>
                </a:lnTo>
                <a:lnTo>
                  <a:pt x="8664" y="3970"/>
                </a:lnTo>
                <a:cubicBezTo>
                  <a:pt x="8719" y="4024"/>
                  <a:pt x="8844" y="4102"/>
                  <a:pt x="8958" y="4102"/>
                </a:cubicBezTo>
                <a:cubicBezTo>
                  <a:pt x="8976" y="4102"/>
                  <a:pt x="8994" y="4100"/>
                  <a:pt x="9011" y="4096"/>
                </a:cubicBezTo>
                <a:cubicBezTo>
                  <a:pt x="9200" y="4033"/>
                  <a:pt x="9357" y="3876"/>
                  <a:pt x="9357" y="3687"/>
                </a:cubicBezTo>
                <a:lnTo>
                  <a:pt x="9357" y="820"/>
                </a:lnTo>
                <a:close/>
                <a:moveTo>
                  <a:pt x="1639" y="851"/>
                </a:moveTo>
                <a:lnTo>
                  <a:pt x="1639" y="9326"/>
                </a:lnTo>
                <a:cubicBezTo>
                  <a:pt x="1355" y="9326"/>
                  <a:pt x="1103" y="9389"/>
                  <a:pt x="820" y="9546"/>
                </a:cubicBezTo>
                <a:lnTo>
                  <a:pt x="820" y="2017"/>
                </a:lnTo>
                <a:cubicBezTo>
                  <a:pt x="820" y="1481"/>
                  <a:pt x="1166" y="1040"/>
                  <a:pt x="1639" y="851"/>
                </a:cubicBezTo>
                <a:close/>
                <a:moveTo>
                  <a:pt x="10145" y="10177"/>
                </a:moveTo>
                <a:lnTo>
                  <a:pt x="10145" y="11846"/>
                </a:lnTo>
                <a:lnTo>
                  <a:pt x="1639" y="11846"/>
                </a:lnTo>
                <a:cubicBezTo>
                  <a:pt x="1166" y="11846"/>
                  <a:pt x="820" y="11500"/>
                  <a:pt x="820" y="11027"/>
                </a:cubicBezTo>
                <a:cubicBezTo>
                  <a:pt x="820" y="10555"/>
                  <a:pt x="1166" y="10177"/>
                  <a:pt x="1639" y="10177"/>
                </a:cubicBezTo>
                <a:close/>
                <a:moveTo>
                  <a:pt x="1985" y="0"/>
                </a:moveTo>
                <a:cubicBezTo>
                  <a:pt x="851" y="32"/>
                  <a:pt x="0" y="946"/>
                  <a:pt x="0" y="2017"/>
                </a:cubicBezTo>
                <a:lnTo>
                  <a:pt x="0" y="11027"/>
                </a:lnTo>
                <a:cubicBezTo>
                  <a:pt x="0" y="11909"/>
                  <a:pt x="725" y="12665"/>
                  <a:pt x="1639" y="12665"/>
                </a:cubicBezTo>
                <a:lnTo>
                  <a:pt x="10618" y="12665"/>
                </a:lnTo>
                <a:cubicBezTo>
                  <a:pt x="10870" y="12665"/>
                  <a:pt x="11027" y="12476"/>
                  <a:pt x="11027" y="12224"/>
                </a:cubicBezTo>
                <a:lnTo>
                  <a:pt x="11027" y="379"/>
                </a:lnTo>
                <a:cubicBezTo>
                  <a:pt x="11027" y="189"/>
                  <a:pt x="10807" y="0"/>
                  <a:pt x="10586"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schemeClr val="accent5"/>
              </a:solidFill>
            </a:endParaRPr>
          </a:p>
        </p:txBody>
      </p:sp>
      <p:grpSp>
        <p:nvGrpSpPr>
          <p:cNvPr id="1244" name="Google Shape;1244;p43"/>
          <p:cNvGrpSpPr/>
          <p:nvPr/>
        </p:nvGrpSpPr>
        <p:grpSpPr>
          <a:xfrm>
            <a:off x="9682373" y="1861599"/>
            <a:ext cx="342480" cy="370828"/>
            <a:chOff x="-37534750" y="2668075"/>
            <a:chExt cx="332400" cy="319900"/>
          </a:xfrm>
        </p:grpSpPr>
        <p:sp>
          <p:nvSpPr>
            <p:cNvPr id="1245" name="Google Shape;1245;p43"/>
            <p:cNvSpPr/>
            <p:nvPr/>
          </p:nvSpPr>
          <p:spPr>
            <a:xfrm>
              <a:off x="-37534750" y="2668075"/>
              <a:ext cx="332400" cy="319900"/>
            </a:xfrm>
            <a:custGeom>
              <a:avLst/>
              <a:gdLst/>
              <a:ahLst/>
              <a:cxnLst/>
              <a:rect l="l" t="t" r="r" b="b"/>
              <a:pathLst>
                <a:path w="13296" h="12796" extrusionOk="0">
                  <a:moveTo>
                    <a:pt x="5258" y="834"/>
                  </a:moveTo>
                  <a:cubicBezTo>
                    <a:pt x="5799" y="834"/>
                    <a:pt x="6338" y="935"/>
                    <a:pt x="6837" y="1134"/>
                  </a:cubicBezTo>
                  <a:cubicBezTo>
                    <a:pt x="9105" y="2142"/>
                    <a:pt x="10019" y="4852"/>
                    <a:pt x="8822" y="6963"/>
                  </a:cubicBezTo>
                  <a:cubicBezTo>
                    <a:pt x="8790" y="7026"/>
                    <a:pt x="8790" y="7026"/>
                    <a:pt x="8790" y="7057"/>
                  </a:cubicBezTo>
                  <a:cubicBezTo>
                    <a:pt x="8632" y="7372"/>
                    <a:pt x="8412" y="7656"/>
                    <a:pt x="8160" y="7876"/>
                  </a:cubicBezTo>
                  <a:cubicBezTo>
                    <a:pt x="8002" y="8002"/>
                    <a:pt x="7876" y="8128"/>
                    <a:pt x="7782" y="8191"/>
                  </a:cubicBezTo>
                  <a:cubicBezTo>
                    <a:pt x="7687" y="8223"/>
                    <a:pt x="7719" y="8223"/>
                    <a:pt x="7687" y="8286"/>
                  </a:cubicBezTo>
                  <a:cubicBezTo>
                    <a:pt x="7152" y="8664"/>
                    <a:pt x="6585" y="8947"/>
                    <a:pt x="5923" y="9073"/>
                  </a:cubicBezTo>
                  <a:cubicBezTo>
                    <a:pt x="5694" y="9110"/>
                    <a:pt x="5468" y="9128"/>
                    <a:pt x="5245" y="9128"/>
                  </a:cubicBezTo>
                  <a:cubicBezTo>
                    <a:pt x="2977" y="9128"/>
                    <a:pt x="1071" y="7298"/>
                    <a:pt x="1071" y="4946"/>
                  </a:cubicBezTo>
                  <a:cubicBezTo>
                    <a:pt x="1071" y="3592"/>
                    <a:pt x="1796" y="2268"/>
                    <a:pt x="2899" y="1544"/>
                  </a:cubicBezTo>
                  <a:cubicBezTo>
                    <a:pt x="3603" y="1068"/>
                    <a:pt x="4433" y="834"/>
                    <a:pt x="5258" y="834"/>
                  </a:cubicBezTo>
                  <a:close/>
                  <a:moveTo>
                    <a:pt x="9200" y="7876"/>
                  </a:moveTo>
                  <a:lnTo>
                    <a:pt x="11909" y="10586"/>
                  </a:lnTo>
                  <a:cubicBezTo>
                    <a:pt x="12067" y="10743"/>
                    <a:pt x="12130" y="10901"/>
                    <a:pt x="12130" y="11153"/>
                  </a:cubicBezTo>
                  <a:cubicBezTo>
                    <a:pt x="12130" y="11594"/>
                    <a:pt x="11783" y="11909"/>
                    <a:pt x="11405" y="11909"/>
                  </a:cubicBezTo>
                  <a:cubicBezTo>
                    <a:pt x="11184" y="11909"/>
                    <a:pt x="10995" y="11814"/>
                    <a:pt x="10838" y="11657"/>
                  </a:cubicBezTo>
                  <a:lnTo>
                    <a:pt x="8128" y="8947"/>
                  </a:lnTo>
                  <a:cubicBezTo>
                    <a:pt x="8160" y="8916"/>
                    <a:pt x="8759" y="8506"/>
                    <a:pt x="9200" y="7876"/>
                  </a:cubicBezTo>
                  <a:close/>
                  <a:moveTo>
                    <a:pt x="5198" y="0"/>
                  </a:moveTo>
                  <a:cubicBezTo>
                    <a:pt x="3529" y="0"/>
                    <a:pt x="1985" y="882"/>
                    <a:pt x="1103" y="2205"/>
                  </a:cubicBezTo>
                  <a:cubicBezTo>
                    <a:pt x="158" y="3623"/>
                    <a:pt x="0" y="5387"/>
                    <a:pt x="630" y="6931"/>
                  </a:cubicBezTo>
                  <a:cubicBezTo>
                    <a:pt x="1470" y="8860"/>
                    <a:pt x="3356" y="9972"/>
                    <a:pt x="5251" y="9972"/>
                  </a:cubicBezTo>
                  <a:cubicBezTo>
                    <a:pt x="5988" y="9972"/>
                    <a:pt x="6725" y="9804"/>
                    <a:pt x="7404" y="9452"/>
                  </a:cubicBezTo>
                  <a:lnTo>
                    <a:pt x="10302" y="12318"/>
                  </a:lnTo>
                  <a:cubicBezTo>
                    <a:pt x="10588" y="12626"/>
                    <a:pt x="11026" y="12796"/>
                    <a:pt x="11468" y="12796"/>
                  </a:cubicBezTo>
                  <a:cubicBezTo>
                    <a:pt x="11661" y="12796"/>
                    <a:pt x="11854" y="12763"/>
                    <a:pt x="12035" y="12697"/>
                  </a:cubicBezTo>
                  <a:cubicBezTo>
                    <a:pt x="13043" y="12161"/>
                    <a:pt x="13295" y="10806"/>
                    <a:pt x="12539" y="10050"/>
                  </a:cubicBezTo>
                  <a:lnTo>
                    <a:pt x="9672" y="7183"/>
                  </a:lnTo>
                  <a:cubicBezTo>
                    <a:pt x="10334" y="5860"/>
                    <a:pt x="10334" y="4348"/>
                    <a:pt x="9767" y="3025"/>
                  </a:cubicBezTo>
                  <a:cubicBezTo>
                    <a:pt x="9042" y="1229"/>
                    <a:pt x="7215" y="0"/>
                    <a:pt x="5198"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schemeClr val="accent5"/>
                </a:solidFill>
              </a:endParaRPr>
            </a:p>
          </p:txBody>
        </p:sp>
        <p:sp>
          <p:nvSpPr>
            <p:cNvPr id="1246" name="Google Shape;1246;p43"/>
            <p:cNvSpPr/>
            <p:nvPr/>
          </p:nvSpPr>
          <p:spPr>
            <a:xfrm>
              <a:off x="-37487500" y="2709475"/>
              <a:ext cx="165425" cy="164450"/>
            </a:xfrm>
            <a:custGeom>
              <a:avLst/>
              <a:gdLst/>
              <a:ahLst/>
              <a:cxnLst/>
              <a:rect l="l" t="t" r="r" b="b"/>
              <a:pathLst>
                <a:path w="6617" h="6578" extrusionOk="0">
                  <a:moveTo>
                    <a:pt x="3308" y="833"/>
                  </a:moveTo>
                  <a:cubicBezTo>
                    <a:pt x="4695" y="833"/>
                    <a:pt x="5797" y="1936"/>
                    <a:pt x="5797" y="3290"/>
                  </a:cubicBezTo>
                  <a:cubicBezTo>
                    <a:pt x="5797" y="4614"/>
                    <a:pt x="4726" y="5779"/>
                    <a:pt x="3308" y="5779"/>
                  </a:cubicBezTo>
                  <a:cubicBezTo>
                    <a:pt x="1954" y="5779"/>
                    <a:pt x="851" y="4677"/>
                    <a:pt x="851" y="3290"/>
                  </a:cubicBezTo>
                  <a:cubicBezTo>
                    <a:pt x="851" y="1936"/>
                    <a:pt x="1954" y="833"/>
                    <a:pt x="3308" y="833"/>
                  </a:cubicBezTo>
                  <a:close/>
                  <a:moveTo>
                    <a:pt x="3319" y="0"/>
                  </a:moveTo>
                  <a:cubicBezTo>
                    <a:pt x="2880" y="0"/>
                    <a:pt x="2438" y="81"/>
                    <a:pt x="2017" y="234"/>
                  </a:cubicBezTo>
                  <a:cubicBezTo>
                    <a:pt x="851" y="738"/>
                    <a:pt x="0" y="1936"/>
                    <a:pt x="0" y="3259"/>
                  </a:cubicBezTo>
                  <a:cubicBezTo>
                    <a:pt x="0" y="4362"/>
                    <a:pt x="568" y="5401"/>
                    <a:pt x="1481" y="6031"/>
                  </a:cubicBezTo>
                  <a:cubicBezTo>
                    <a:pt x="2033" y="6405"/>
                    <a:pt x="2645" y="6578"/>
                    <a:pt x="3255" y="6578"/>
                  </a:cubicBezTo>
                  <a:cubicBezTo>
                    <a:pt x="3725" y="6578"/>
                    <a:pt x="4193" y="6475"/>
                    <a:pt x="4632" y="6283"/>
                  </a:cubicBezTo>
                  <a:cubicBezTo>
                    <a:pt x="5829" y="5748"/>
                    <a:pt x="6585" y="4551"/>
                    <a:pt x="6585" y="3259"/>
                  </a:cubicBezTo>
                  <a:cubicBezTo>
                    <a:pt x="6616" y="2219"/>
                    <a:pt x="6081" y="1180"/>
                    <a:pt x="5167" y="549"/>
                  </a:cubicBezTo>
                  <a:cubicBezTo>
                    <a:pt x="4605" y="175"/>
                    <a:pt x="3965" y="0"/>
                    <a:pt x="3319"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schemeClr val="accent5"/>
                </a:solidFill>
              </a:endParaRPr>
            </a:p>
          </p:txBody>
        </p:sp>
      </p:grpSp>
      <p:grpSp>
        <p:nvGrpSpPr>
          <p:cNvPr id="1247" name="Google Shape;1247;p43"/>
          <p:cNvGrpSpPr/>
          <p:nvPr/>
        </p:nvGrpSpPr>
        <p:grpSpPr>
          <a:xfrm>
            <a:off x="7614649" y="1866121"/>
            <a:ext cx="288904" cy="362481"/>
            <a:chOff x="-40150450" y="1977325"/>
            <a:chExt cx="280400" cy="312700"/>
          </a:xfrm>
        </p:grpSpPr>
        <p:sp>
          <p:nvSpPr>
            <p:cNvPr id="1248" name="Google Shape;1248;p43"/>
            <p:cNvSpPr/>
            <p:nvPr/>
          </p:nvSpPr>
          <p:spPr>
            <a:xfrm>
              <a:off x="-40052800" y="2041125"/>
              <a:ext cx="25" cy="25"/>
            </a:xfrm>
            <a:custGeom>
              <a:avLst/>
              <a:gdLst/>
              <a:ahLst/>
              <a:cxnLst/>
              <a:rect l="l" t="t" r="r" b="b"/>
              <a:pathLst>
                <a:path w="1" h="1" extrusionOk="0">
                  <a:moveTo>
                    <a:pt x="1" y="0"/>
                  </a:moveTo>
                  <a:close/>
                </a:path>
              </a:pathLst>
            </a:custGeom>
            <a:solidFill>
              <a:schemeClr val="accent6"/>
            </a:solidFill>
            <a:ln>
              <a:noFill/>
            </a:ln>
          </p:spPr>
          <p:txBody>
            <a:bodyPr spcFirstLastPara="1" wrap="square" lIns="121900" tIns="121900" rIns="121900" bIns="121900" anchor="ctr" anchorCtr="0">
              <a:noAutofit/>
            </a:bodyPr>
            <a:lstStyle/>
            <a:p>
              <a:endParaRPr sz="2400">
                <a:solidFill>
                  <a:schemeClr val="accent5"/>
                </a:solidFill>
              </a:endParaRPr>
            </a:p>
          </p:txBody>
        </p:sp>
        <p:sp>
          <p:nvSpPr>
            <p:cNvPr id="1249" name="Google Shape;1249;p43"/>
            <p:cNvSpPr/>
            <p:nvPr/>
          </p:nvSpPr>
          <p:spPr>
            <a:xfrm>
              <a:off x="-40150450" y="1977325"/>
              <a:ext cx="280400" cy="312700"/>
            </a:xfrm>
            <a:custGeom>
              <a:avLst/>
              <a:gdLst/>
              <a:ahLst/>
              <a:cxnLst/>
              <a:rect l="l" t="t" r="r" b="b"/>
              <a:pathLst>
                <a:path w="11216" h="12508" extrusionOk="0">
                  <a:moveTo>
                    <a:pt x="8379" y="838"/>
                  </a:moveTo>
                  <a:cubicBezTo>
                    <a:pt x="8626" y="838"/>
                    <a:pt x="8880" y="873"/>
                    <a:pt x="9137" y="946"/>
                  </a:cubicBezTo>
                  <a:cubicBezTo>
                    <a:pt x="8948" y="1733"/>
                    <a:pt x="8506" y="2300"/>
                    <a:pt x="7971" y="2615"/>
                  </a:cubicBezTo>
                  <a:cubicBezTo>
                    <a:pt x="7908" y="2678"/>
                    <a:pt x="7876" y="2678"/>
                    <a:pt x="7876" y="2678"/>
                  </a:cubicBezTo>
                  <a:cubicBezTo>
                    <a:pt x="7861" y="2694"/>
                    <a:pt x="7853" y="2694"/>
                    <a:pt x="7845" y="2694"/>
                  </a:cubicBezTo>
                  <a:cubicBezTo>
                    <a:pt x="7837" y="2694"/>
                    <a:pt x="7829" y="2694"/>
                    <a:pt x="7813" y="2710"/>
                  </a:cubicBezTo>
                  <a:cubicBezTo>
                    <a:pt x="7470" y="2868"/>
                    <a:pt x="7083" y="2938"/>
                    <a:pt x="6744" y="2938"/>
                  </a:cubicBezTo>
                  <a:cubicBezTo>
                    <a:pt x="6678" y="2938"/>
                    <a:pt x="6615" y="2935"/>
                    <a:pt x="6553" y="2930"/>
                  </a:cubicBezTo>
                  <a:lnTo>
                    <a:pt x="6459" y="2930"/>
                  </a:lnTo>
                  <a:cubicBezTo>
                    <a:pt x="6301" y="2930"/>
                    <a:pt x="6112" y="2899"/>
                    <a:pt x="5955" y="2867"/>
                  </a:cubicBezTo>
                  <a:cubicBezTo>
                    <a:pt x="6240" y="1597"/>
                    <a:pt x="7230" y="838"/>
                    <a:pt x="8379" y="838"/>
                  </a:cubicBezTo>
                  <a:close/>
                  <a:moveTo>
                    <a:pt x="9798" y="8538"/>
                  </a:moveTo>
                  <a:lnTo>
                    <a:pt x="9798" y="8538"/>
                  </a:lnTo>
                  <a:cubicBezTo>
                    <a:pt x="9831" y="8545"/>
                    <a:pt x="9862" y="8554"/>
                    <a:pt x="9892" y="8565"/>
                  </a:cubicBezTo>
                  <a:lnTo>
                    <a:pt x="9892" y="8565"/>
                  </a:lnTo>
                  <a:cubicBezTo>
                    <a:pt x="9829" y="8546"/>
                    <a:pt x="9798" y="8538"/>
                    <a:pt x="9798" y="8538"/>
                  </a:cubicBezTo>
                  <a:close/>
                  <a:moveTo>
                    <a:pt x="3433" y="3256"/>
                  </a:moveTo>
                  <a:cubicBezTo>
                    <a:pt x="3506" y="3256"/>
                    <a:pt x="3570" y="3264"/>
                    <a:pt x="3623" y="3277"/>
                  </a:cubicBezTo>
                  <a:cubicBezTo>
                    <a:pt x="4064" y="3403"/>
                    <a:pt x="4631" y="3970"/>
                    <a:pt x="5167" y="4128"/>
                  </a:cubicBezTo>
                  <a:cubicBezTo>
                    <a:pt x="5293" y="4159"/>
                    <a:pt x="5419" y="4159"/>
                    <a:pt x="5514" y="4159"/>
                  </a:cubicBezTo>
                  <a:lnTo>
                    <a:pt x="5577" y="4159"/>
                  </a:lnTo>
                  <a:cubicBezTo>
                    <a:pt x="5923" y="4159"/>
                    <a:pt x="6270" y="3907"/>
                    <a:pt x="6585" y="3718"/>
                  </a:cubicBezTo>
                  <a:cubicBezTo>
                    <a:pt x="7152" y="3718"/>
                    <a:pt x="7687" y="3592"/>
                    <a:pt x="8160" y="3371"/>
                  </a:cubicBezTo>
                  <a:cubicBezTo>
                    <a:pt x="9294" y="3812"/>
                    <a:pt x="10838" y="5388"/>
                    <a:pt x="9767" y="8475"/>
                  </a:cubicBezTo>
                  <a:cubicBezTo>
                    <a:pt x="9420" y="9672"/>
                    <a:pt x="8506" y="11342"/>
                    <a:pt x="7561" y="11594"/>
                  </a:cubicBezTo>
                  <a:cubicBezTo>
                    <a:pt x="7484" y="11627"/>
                    <a:pt x="7404" y="11641"/>
                    <a:pt x="7319" y="11641"/>
                  </a:cubicBezTo>
                  <a:cubicBezTo>
                    <a:pt x="7161" y="11641"/>
                    <a:pt x="6990" y="11593"/>
                    <a:pt x="6805" y="11531"/>
                  </a:cubicBezTo>
                  <a:cubicBezTo>
                    <a:pt x="6459" y="11279"/>
                    <a:pt x="6081" y="11027"/>
                    <a:pt x="5608" y="11027"/>
                  </a:cubicBezTo>
                  <a:cubicBezTo>
                    <a:pt x="5482" y="11027"/>
                    <a:pt x="5356" y="11027"/>
                    <a:pt x="5135" y="11059"/>
                  </a:cubicBezTo>
                  <a:cubicBezTo>
                    <a:pt x="4820" y="11122"/>
                    <a:pt x="4537" y="11311"/>
                    <a:pt x="4253" y="11468"/>
                  </a:cubicBezTo>
                  <a:cubicBezTo>
                    <a:pt x="4094" y="11568"/>
                    <a:pt x="3934" y="11630"/>
                    <a:pt x="3767" y="11630"/>
                  </a:cubicBezTo>
                  <a:cubicBezTo>
                    <a:pt x="3670" y="11630"/>
                    <a:pt x="3570" y="11609"/>
                    <a:pt x="3466" y="11563"/>
                  </a:cubicBezTo>
                  <a:cubicBezTo>
                    <a:pt x="3119" y="11437"/>
                    <a:pt x="2804" y="11122"/>
                    <a:pt x="2552" y="10838"/>
                  </a:cubicBezTo>
                  <a:cubicBezTo>
                    <a:pt x="1386" y="9515"/>
                    <a:pt x="0" y="6207"/>
                    <a:pt x="1670" y="4222"/>
                  </a:cubicBezTo>
                  <a:cubicBezTo>
                    <a:pt x="2238" y="3518"/>
                    <a:pt x="2992" y="3256"/>
                    <a:pt x="3433" y="3256"/>
                  </a:cubicBezTo>
                  <a:close/>
                  <a:moveTo>
                    <a:pt x="8415" y="0"/>
                  </a:moveTo>
                  <a:cubicBezTo>
                    <a:pt x="7084" y="0"/>
                    <a:pt x="5925" y="752"/>
                    <a:pt x="5356" y="1985"/>
                  </a:cubicBezTo>
                  <a:cubicBezTo>
                    <a:pt x="5104" y="1576"/>
                    <a:pt x="4663" y="1198"/>
                    <a:pt x="4190" y="977"/>
                  </a:cubicBezTo>
                  <a:lnTo>
                    <a:pt x="4033" y="883"/>
                  </a:lnTo>
                  <a:cubicBezTo>
                    <a:pt x="3975" y="858"/>
                    <a:pt x="3917" y="846"/>
                    <a:pt x="3862" y="846"/>
                  </a:cubicBezTo>
                  <a:cubicBezTo>
                    <a:pt x="3703" y="846"/>
                    <a:pt x="3559" y="940"/>
                    <a:pt x="3466" y="1103"/>
                  </a:cubicBezTo>
                  <a:cubicBezTo>
                    <a:pt x="3340" y="1292"/>
                    <a:pt x="3466" y="1513"/>
                    <a:pt x="3655" y="1639"/>
                  </a:cubicBezTo>
                  <a:lnTo>
                    <a:pt x="3812" y="1733"/>
                  </a:lnTo>
                  <a:cubicBezTo>
                    <a:pt x="4411" y="1985"/>
                    <a:pt x="4820" y="2521"/>
                    <a:pt x="4978" y="3088"/>
                  </a:cubicBezTo>
                  <a:cubicBezTo>
                    <a:pt x="4600" y="2867"/>
                    <a:pt x="4253" y="2615"/>
                    <a:pt x="3907" y="2521"/>
                  </a:cubicBezTo>
                  <a:cubicBezTo>
                    <a:pt x="3773" y="2479"/>
                    <a:pt x="3623" y="2459"/>
                    <a:pt x="3462" y="2459"/>
                  </a:cubicBezTo>
                  <a:cubicBezTo>
                    <a:pt x="2151" y="2459"/>
                    <a:pt x="126" y="3831"/>
                    <a:pt x="126" y="6553"/>
                  </a:cubicBezTo>
                  <a:cubicBezTo>
                    <a:pt x="126" y="8034"/>
                    <a:pt x="725" y="9641"/>
                    <a:pt x="1544" y="10870"/>
                  </a:cubicBezTo>
                  <a:cubicBezTo>
                    <a:pt x="2365" y="12070"/>
                    <a:pt x="3159" y="12482"/>
                    <a:pt x="3830" y="12482"/>
                  </a:cubicBezTo>
                  <a:cubicBezTo>
                    <a:pt x="4162" y="12482"/>
                    <a:pt x="4465" y="12381"/>
                    <a:pt x="4726" y="12224"/>
                  </a:cubicBezTo>
                  <a:cubicBezTo>
                    <a:pt x="4978" y="12067"/>
                    <a:pt x="5324" y="11846"/>
                    <a:pt x="5514" y="11846"/>
                  </a:cubicBezTo>
                  <a:cubicBezTo>
                    <a:pt x="5545" y="11846"/>
                    <a:pt x="5573" y="11844"/>
                    <a:pt x="5602" y="11844"/>
                  </a:cubicBezTo>
                  <a:cubicBezTo>
                    <a:pt x="5689" y="11844"/>
                    <a:pt x="5789" y="11862"/>
                    <a:pt x="6049" y="12004"/>
                  </a:cubicBezTo>
                  <a:lnTo>
                    <a:pt x="6396" y="12224"/>
                  </a:lnTo>
                  <a:cubicBezTo>
                    <a:pt x="6711" y="12445"/>
                    <a:pt x="6994" y="12508"/>
                    <a:pt x="7309" y="12508"/>
                  </a:cubicBezTo>
                  <a:cubicBezTo>
                    <a:pt x="8822" y="12508"/>
                    <a:pt x="10082" y="10302"/>
                    <a:pt x="10617" y="8853"/>
                  </a:cubicBezTo>
                  <a:cubicBezTo>
                    <a:pt x="11121" y="7246"/>
                    <a:pt x="11216" y="5514"/>
                    <a:pt x="10271" y="4096"/>
                  </a:cubicBezTo>
                  <a:cubicBezTo>
                    <a:pt x="9924" y="3560"/>
                    <a:pt x="9452" y="3151"/>
                    <a:pt x="8979" y="2867"/>
                  </a:cubicBezTo>
                  <a:cubicBezTo>
                    <a:pt x="9546" y="2363"/>
                    <a:pt x="9924" y="1607"/>
                    <a:pt x="10050" y="693"/>
                  </a:cubicBezTo>
                  <a:cubicBezTo>
                    <a:pt x="10082" y="504"/>
                    <a:pt x="9956" y="347"/>
                    <a:pt x="9767" y="252"/>
                  </a:cubicBezTo>
                  <a:cubicBezTo>
                    <a:pt x="9308" y="81"/>
                    <a:pt x="8852" y="0"/>
                    <a:pt x="8415"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schemeClr val="accent5"/>
                </a:solidFill>
              </a:endParaRPr>
            </a:p>
          </p:txBody>
        </p:sp>
        <p:sp>
          <p:nvSpPr>
            <p:cNvPr id="1250" name="Google Shape;1250;p43"/>
            <p:cNvSpPr/>
            <p:nvPr/>
          </p:nvSpPr>
          <p:spPr>
            <a:xfrm>
              <a:off x="-39925200" y="2108075"/>
              <a:ext cx="25" cy="25"/>
            </a:xfrm>
            <a:custGeom>
              <a:avLst/>
              <a:gdLst/>
              <a:ahLst/>
              <a:cxnLst/>
              <a:rect l="l" t="t" r="r" b="b"/>
              <a:pathLst>
                <a:path w="1" h="1" extrusionOk="0">
                  <a:moveTo>
                    <a:pt x="1" y="0"/>
                  </a:moveTo>
                  <a:close/>
                </a:path>
              </a:pathLst>
            </a:custGeom>
            <a:solidFill>
              <a:schemeClr val="accent6"/>
            </a:solidFill>
            <a:ln>
              <a:noFill/>
            </a:ln>
          </p:spPr>
          <p:txBody>
            <a:bodyPr spcFirstLastPara="1" wrap="square" lIns="121900" tIns="121900" rIns="121900" bIns="121900" anchor="ctr" anchorCtr="0">
              <a:noAutofit/>
            </a:bodyPr>
            <a:lstStyle/>
            <a:p>
              <a:endParaRPr sz="2400">
                <a:solidFill>
                  <a:schemeClr val="accent5"/>
                </a:solidFill>
              </a:endParaRPr>
            </a:p>
          </p:txBody>
        </p:sp>
        <p:sp>
          <p:nvSpPr>
            <p:cNvPr id="1251" name="Google Shape;1251;p43"/>
            <p:cNvSpPr/>
            <p:nvPr/>
          </p:nvSpPr>
          <p:spPr>
            <a:xfrm>
              <a:off x="-39958275" y="2087025"/>
              <a:ext cx="44925" cy="105350"/>
            </a:xfrm>
            <a:custGeom>
              <a:avLst/>
              <a:gdLst/>
              <a:ahLst/>
              <a:cxnLst/>
              <a:rect l="l" t="t" r="r" b="b"/>
              <a:pathLst>
                <a:path w="1797" h="4214" extrusionOk="0">
                  <a:moveTo>
                    <a:pt x="439" y="1"/>
                  </a:moveTo>
                  <a:cubicBezTo>
                    <a:pt x="326" y="1"/>
                    <a:pt x="216" y="55"/>
                    <a:pt x="126" y="181"/>
                  </a:cubicBezTo>
                  <a:cubicBezTo>
                    <a:pt x="0" y="370"/>
                    <a:pt x="0" y="590"/>
                    <a:pt x="189" y="748"/>
                  </a:cubicBezTo>
                  <a:cubicBezTo>
                    <a:pt x="1009" y="1378"/>
                    <a:pt x="914" y="2638"/>
                    <a:pt x="536" y="3678"/>
                  </a:cubicBezTo>
                  <a:cubicBezTo>
                    <a:pt x="473" y="3867"/>
                    <a:pt x="599" y="4087"/>
                    <a:pt x="819" y="4182"/>
                  </a:cubicBezTo>
                  <a:cubicBezTo>
                    <a:pt x="862" y="4203"/>
                    <a:pt x="908" y="4213"/>
                    <a:pt x="954" y="4213"/>
                  </a:cubicBezTo>
                  <a:cubicBezTo>
                    <a:pt x="1112" y="4213"/>
                    <a:pt x="1275" y="4093"/>
                    <a:pt x="1324" y="3898"/>
                  </a:cubicBezTo>
                  <a:cubicBezTo>
                    <a:pt x="1639" y="2922"/>
                    <a:pt x="1796" y="1787"/>
                    <a:pt x="1324" y="842"/>
                  </a:cubicBezTo>
                  <a:cubicBezTo>
                    <a:pt x="1166" y="559"/>
                    <a:pt x="977" y="275"/>
                    <a:pt x="693" y="86"/>
                  </a:cubicBezTo>
                  <a:cubicBezTo>
                    <a:pt x="612" y="32"/>
                    <a:pt x="525" y="1"/>
                    <a:pt x="439"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schemeClr val="accent5"/>
                </a:solidFill>
              </a:endParaRPr>
            </a:p>
          </p:txBody>
        </p:sp>
      </p:grpSp>
      <p:sp>
        <p:nvSpPr>
          <p:cNvPr id="1252" name="Google Shape;1252;p43"/>
          <p:cNvSpPr/>
          <p:nvPr/>
        </p:nvSpPr>
        <p:spPr>
          <a:xfrm>
            <a:off x="1676401" y="1705700"/>
            <a:ext cx="752088" cy="676261"/>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5"/>
            </a:solidFill>
            <a:prstDash val="solid"/>
            <a:round/>
            <a:headEnd type="none" w="med" len="med"/>
            <a:tailEnd type="none" w="med" len="med"/>
          </a:ln>
        </p:spPr>
      </p:sp>
      <p:sp>
        <p:nvSpPr>
          <p:cNvPr id="1253" name="Google Shape;1253;p43"/>
          <p:cNvSpPr/>
          <p:nvPr/>
        </p:nvSpPr>
        <p:spPr>
          <a:xfrm>
            <a:off x="7430746" y="1696058"/>
            <a:ext cx="615175" cy="676261"/>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2"/>
            </a:solidFill>
            <a:prstDash val="solid"/>
            <a:round/>
            <a:headEnd type="none" w="med" len="med"/>
            <a:tailEnd type="none" w="med" len="med"/>
          </a:ln>
        </p:spPr>
      </p:sp>
      <p:sp>
        <p:nvSpPr>
          <p:cNvPr id="1254" name="Google Shape;1254;p43"/>
          <p:cNvSpPr/>
          <p:nvPr/>
        </p:nvSpPr>
        <p:spPr>
          <a:xfrm>
            <a:off x="5332786" y="1696058"/>
            <a:ext cx="615175" cy="676261"/>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4"/>
            </a:solidFill>
            <a:prstDash val="solid"/>
            <a:round/>
            <a:headEnd type="none" w="med" len="med"/>
            <a:tailEnd type="none" w="med" len="med"/>
          </a:ln>
        </p:spPr>
      </p:sp>
      <p:sp>
        <p:nvSpPr>
          <p:cNvPr id="1255" name="Google Shape;1255;p43"/>
          <p:cNvSpPr/>
          <p:nvPr/>
        </p:nvSpPr>
        <p:spPr>
          <a:xfrm>
            <a:off x="9528669" y="1696058"/>
            <a:ext cx="615175" cy="676261"/>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3"/>
            </a:solidFill>
            <a:prstDash val="solid"/>
            <a:round/>
            <a:headEnd type="none" w="med" len="med"/>
            <a:tailEnd type="none" w="med" len="med"/>
          </a:ln>
        </p:spPr>
      </p:sp>
    </p:spTree>
    <p:extLst>
      <p:ext uri="{BB962C8B-B14F-4D97-AF65-F5344CB8AC3E}">
        <p14:creationId xmlns:p14="http://schemas.microsoft.com/office/powerpoint/2010/main" val="151783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31"/>
                                        </p:tgtEl>
                                        <p:attrNameLst>
                                          <p:attrName>style.visibility</p:attrName>
                                        </p:attrNameLst>
                                      </p:cBhvr>
                                      <p:to>
                                        <p:strVal val="visible"/>
                                      </p:to>
                                    </p:set>
                                    <p:animEffect transition="in" filter="barn(inVertical)">
                                      <p:cBhvr>
                                        <p:cTn id="7" dur="500"/>
                                        <p:tgtEl>
                                          <p:spTgt spid="12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32"/>
                                        </p:tgtEl>
                                        <p:attrNameLst>
                                          <p:attrName>style.visibility</p:attrName>
                                        </p:attrNameLst>
                                      </p:cBhvr>
                                      <p:to>
                                        <p:strVal val="visible"/>
                                      </p:to>
                                    </p:set>
                                    <p:animEffect transition="in" filter="randombar(horizontal)">
                                      <p:cBhvr>
                                        <p:cTn id="12" dur="500"/>
                                        <p:tgtEl>
                                          <p:spTgt spid="12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33"/>
                                        </p:tgtEl>
                                        <p:attrNameLst>
                                          <p:attrName>style.visibility</p:attrName>
                                        </p:attrNameLst>
                                      </p:cBhvr>
                                      <p:to>
                                        <p:strVal val="visible"/>
                                      </p:to>
                                    </p:set>
                                    <p:animEffect transition="in" filter="barn(inVertical)">
                                      <p:cBhvr>
                                        <p:cTn id="17" dur="500"/>
                                        <p:tgtEl>
                                          <p:spTgt spid="123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34"/>
                                        </p:tgtEl>
                                        <p:attrNameLst>
                                          <p:attrName>style.visibility</p:attrName>
                                        </p:attrNameLst>
                                      </p:cBhvr>
                                      <p:to>
                                        <p:strVal val="visible"/>
                                      </p:to>
                                    </p:set>
                                    <p:animEffect transition="in" filter="randombar(horizontal)">
                                      <p:cBhvr>
                                        <p:cTn id="22" dur="500"/>
                                        <p:tgtEl>
                                          <p:spTgt spid="123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35">
                                            <p:txEl>
                                              <p:pRg st="0" end="0"/>
                                            </p:txEl>
                                          </p:spTgt>
                                        </p:tgtEl>
                                        <p:attrNameLst>
                                          <p:attrName>style.visibility</p:attrName>
                                        </p:attrNameLst>
                                      </p:cBhvr>
                                      <p:to>
                                        <p:strVal val="visible"/>
                                      </p:to>
                                    </p:set>
                                    <p:animEffect transition="in" filter="barn(inVertical)">
                                      <p:cBhvr>
                                        <p:cTn id="27" dur="500"/>
                                        <p:tgtEl>
                                          <p:spTgt spid="123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36"/>
                                        </p:tgtEl>
                                        <p:attrNameLst>
                                          <p:attrName>style.visibility</p:attrName>
                                        </p:attrNameLst>
                                      </p:cBhvr>
                                      <p:to>
                                        <p:strVal val="visible"/>
                                      </p:to>
                                    </p:set>
                                    <p:animEffect transition="in" filter="randombar(horizontal)">
                                      <p:cBhvr>
                                        <p:cTn id="32" dur="500"/>
                                        <p:tgtEl>
                                          <p:spTgt spid="123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37"/>
                                        </p:tgtEl>
                                        <p:attrNameLst>
                                          <p:attrName>style.visibility</p:attrName>
                                        </p:attrNameLst>
                                      </p:cBhvr>
                                      <p:to>
                                        <p:strVal val="visible"/>
                                      </p:to>
                                    </p:set>
                                    <p:animEffect transition="in" filter="barn(inVertical)">
                                      <p:cBhvr>
                                        <p:cTn id="37" dur="500"/>
                                        <p:tgtEl>
                                          <p:spTgt spid="1237"/>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238">
                                            <p:txEl>
                                              <p:pRg st="0" end="0"/>
                                            </p:txEl>
                                          </p:spTgt>
                                        </p:tgtEl>
                                        <p:attrNameLst>
                                          <p:attrName>style.visibility</p:attrName>
                                        </p:attrNameLst>
                                      </p:cBhvr>
                                      <p:to>
                                        <p:strVal val="visible"/>
                                      </p:to>
                                    </p:set>
                                    <p:animEffect transition="in" filter="randombar(horizontal)">
                                      <p:cBhvr>
                                        <p:cTn id="42" dur="500"/>
                                        <p:tgtEl>
                                          <p:spTgt spid="12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 grpId="0"/>
      <p:bldP spid="1232" grpId="0"/>
      <p:bldP spid="1233" grpId="0"/>
      <p:bldP spid="1234" grpId="0"/>
      <p:bldP spid="1236" grpId="0"/>
      <p:bldP spid="12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cxnSp>
        <p:nvCxnSpPr>
          <p:cNvPr id="1224" name="Google Shape;1224;p43"/>
          <p:cNvCxnSpPr>
            <a:cxnSpLocks/>
          </p:cNvCxnSpPr>
          <p:nvPr/>
        </p:nvCxnSpPr>
        <p:spPr>
          <a:xfrm flipV="1">
            <a:off x="8048626" y="2062414"/>
            <a:ext cx="1609725" cy="17937"/>
          </a:xfrm>
          <a:prstGeom prst="straightConnector1">
            <a:avLst/>
          </a:prstGeom>
          <a:noFill/>
          <a:ln w="28575" cap="flat" cmpd="sng">
            <a:solidFill>
              <a:schemeClr val="accent6"/>
            </a:solidFill>
            <a:prstDash val="solid"/>
            <a:round/>
            <a:headEnd type="none" w="med" len="med"/>
            <a:tailEnd type="none" w="med" len="med"/>
          </a:ln>
        </p:spPr>
      </p:cxnSp>
      <p:grpSp>
        <p:nvGrpSpPr>
          <p:cNvPr id="1225" name="Google Shape;1225;p43"/>
          <p:cNvGrpSpPr/>
          <p:nvPr/>
        </p:nvGrpSpPr>
        <p:grpSpPr>
          <a:xfrm>
            <a:off x="751451" y="797815"/>
            <a:ext cx="4888923" cy="780948"/>
            <a:chOff x="611550" y="2773950"/>
            <a:chExt cx="2698875" cy="344475"/>
          </a:xfrm>
        </p:grpSpPr>
        <p:sp>
          <p:nvSpPr>
            <p:cNvPr id="1226" name="Google Shape;1226;p43"/>
            <p:cNvSpPr/>
            <p:nvPr/>
          </p:nvSpPr>
          <p:spPr>
            <a:xfrm>
              <a:off x="611550" y="2773950"/>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rgbClr val="B7E936">
                <a:alpha val="33480"/>
              </a:srgbClr>
            </a:solidFill>
            <a:ln>
              <a:noFill/>
            </a:ln>
          </p:spPr>
          <p:txBody>
            <a:bodyPr spcFirstLastPara="1" wrap="square" lIns="121900" tIns="121900" rIns="121900" bIns="121900" anchor="ctr" anchorCtr="0">
              <a:noAutofit/>
            </a:bodyPr>
            <a:lstStyle/>
            <a:p>
              <a:endParaRPr sz="2400"/>
            </a:p>
          </p:txBody>
        </p:sp>
        <p:sp>
          <p:nvSpPr>
            <p:cNvPr id="1227" name="Google Shape;1227;p43"/>
            <p:cNvSpPr/>
            <p:nvPr/>
          </p:nvSpPr>
          <p:spPr>
            <a:xfrm>
              <a:off x="851850" y="2919750"/>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rgbClr val="B7E936">
                <a:alpha val="33480"/>
              </a:srgbClr>
            </a:solidFill>
            <a:ln>
              <a:noFill/>
            </a:ln>
          </p:spPr>
          <p:txBody>
            <a:bodyPr spcFirstLastPara="1" wrap="square" lIns="121900" tIns="121900" rIns="121900" bIns="121900" anchor="ctr" anchorCtr="0">
              <a:noAutofit/>
            </a:bodyPr>
            <a:lstStyle/>
            <a:p>
              <a:endParaRPr sz="2400"/>
            </a:p>
          </p:txBody>
        </p:sp>
      </p:grpSp>
      <p:cxnSp>
        <p:nvCxnSpPr>
          <p:cNvPr id="1228" name="Google Shape;1228;p43"/>
          <p:cNvCxnSpPr/>
          <p:nvPr/>
        </p:nvCxnSpPr>
        <p:spPr>
          <a:xfrm>
            <a:off x="5464967" y="2062413"/>
            <a:ext cx="886000" cy="0"/>
          </a:xfrm>
          <a:prstGeom prst="straightConnector1">
            <a:avLst/>
          </a:prstGeom>
          <a:noFill/>
          <a:ln w="28575" cap="flat" cmpd="sng">
            <a:solidFill>
              <a:schemeClr val="accent6"/>
            </a:solidFill>
            <a:prstDash val="solid"/>
            <a:round/>
            <a:headEnd type="none" w="med" len="med"/>
            <a:tailEnd type="none" w="med" len="med"/>
          </a:ln>
        </p:spPr>
      </p:cxnSp>
      <p:cxnSp>
        <p:nvCxnSpPr>
          <p:cNvPr id="1229" name="Google Shape;1229;p43"/>
          <p:cNvCxnSpPr>
            <a:cxnSpLocks/>
          </p:cNvCxnSpPr>
          <p:nvPr/>
        </p:nvCxnSpPr>
        <p:spPr>
          <a:xfrm flipV="1">
            <a:off x="2641467" y="2146403"/>
            <a:ext cx="1325019" cy="7244"/>
          </a:xfrm>
          <a:prstGeom prst="straightConnector1">
            <a:avLst/>
          </a:prstGeom>
          <a:noFill/>
          <a:ln w="28575" cap="flat" cmpd="sng">
            <a:solidFill>
              <a:schemeClr val="accent6"/>
            </a:solidFill>
            <a:prstDash val="solid"/>
            <a:round/>
            <a:headEnd type="none" w="med" len="med"/>
            <a:tailEnd type="none" w="med" len="med"/>
          </a:ln>
        </p:spPr>
      </p:cxnSp>
      <p:sp>
        <p:nvSpPr>
          <p:cNvPr id="1230" name="Google Shape;1230;p43"/>
          <p:cNvSpPr txBox="1">
            <a:spLocks noGrp="1"/>
          </p:cNvSpPr>
          <p:nvPr>
            <p:ph type="title"/>
          </p:nvPr>
        </p:nvSpPr>
        <p:spPr>
          <a:xfrm>
            <a:off x="954533" y="807531"/>
            <a:ext cx="10696400" cy="763600"/>
          </a:xfrm>
          <a:prstGeom prst="rect">
            <a:avLst/>
          </a:prstGeom>
        </p:spPr>
        <p:txBody>
          <a:bodyPr spcFirstLastPara="1" vert="horz" wrap="square" lIns="121900" tIns="121900" rIns="121900" bIns="121900" rtlCol="0" anchor="t" anchorCtr="0">
            <a:noAutofit/>
          </a:bodyPr>
          <a:lstStyle/>
          <a:p>
            <a:pPr>
              <a:spcBef>
                <a:spcPts val="0"/>
              </a:spcBef>
            </a:pPr>
            <a:r>
              <a:rPr lang="en" dirty="0" err="1">
                <a:solidFill>
                  <a:schemeClr val="tx2">
                    <a:lumMod val="50000"/>
                  </a:schemeClr>
                </a:solidFill>
              </a:rPr>
              <a:t>Thể</a:t>
            </a:r>
            <a:r>
              <a:rPr lang="en" dirty="0">
                <a:solidFill>
                  <a:schemeClr val="tx2">
                    <a:lumMod val="50000"/>
                  </a:schemeClr>
                </a:solidFill>
              </a:rPr>
              <a:t> </a:t>
            </a:r>
            <a:r>
              <a:rPr lang="en" dirty="0" err="1">
                <a:solidFill>
                  <a:schemeClr val="tx2">
                    <a:lumMod val="50000"/>
                  </a:schemeClr>
                </a:solidFill>
              </a:rPr>
              <a:t>loại</a:t>
            </a:r>
            <a:r>
              <a:rPr lang="en" dirty="0">
                <a:solidFill>
                  <a:schemeClr val="tx2">
                    <a:lumMod val="50000"/>
                  </a:schemeClr>
                </a:solidFill>
              </a:rPr>
              <a:t>: </a:t>
            </a:r>
            <a:r>
              <a:rPr lang="en" dirty="0" err="1">
                <a:solidFill>
                  <a:schemeClr val="tx2">
                    <a:lumMod val="50000"/>
                  </a:schemeClr>
                </a:solidFill>
              </a:rPr>
              <a:t>Cổ</a:t>
            </a:r>
            <a:r>
              <a:rPr lang="en" dirty="0">
                <a:solidFill>
                  <a:schemeClr val="tx2">
                    <a:lumMod val="50000"/>
                  </a:schemeClr>
                </a:solidFill>
              </a:rPr>
              <a:t> </a:t>
            </a:r>
            <a:r>
              <a:rPr lang="en" dirty="0" err="1">
                <a:solidFill>
                  <a:schemeClr val="tx2">
                    <a:lumMod val="50000"/>
                  </a:schemeClr>
                </a:solidFill>
              </a:rPr>
              <a:t>tích</a:t>
            </a:r>
            <a:endParaRPr dirty="0">
              <a:solidFill>
                <a:schemeClr val="tx2">
                  <a:lumMod val="50000"/>
                </a:schemeClr>
              </a:solidFill>
            </a:endParaRPr>
          </a:p>
        </p:txBody>
      </p:sp>
      <p:sp>
        <p:nvSpPr>
          <p:cNvPr id="1231" name="Google Shape;1231;p43"/>
          <p:cNvSpPr txBox="1"/>
          <p:nvPr/>
        </p:nvSpPr>
        <p:spPr>
          <a:xfrm>
            <a:off x="609752" y="2353528"/>
            <a:ext cx="2329997" cy="424000"/>
          </a:xfrm>
          <a:prstGeom prst="rect">
            <a:avLst/>
          </a:prstGeom>
          <a:noFill/>
          <a:ln>
            <a:noFill/>
          </a:ln>
        </p:spPr>
        <p:txBody>
          <a:bodyPr spcFirstLastPara="1" wrap="square" lIns="121900" tIns="121900" rIns="121900" bIns="121900" anchor="t" anchorCtr="0">
            <a:noAutofit/>
          </a:bodyPr>
          <a:lstStyle/>
          <a:p>
            <a:pPr algn="ctr"/>
            <a:r>
              <a:rPr lang="vi-VN" sz="2667" b="1" dirty="0">
                <a:solidFill>
                  <a:schemeClr val="dk1"/>
                </a:solidFill>
                <a:latin typeface="Nunito"/>
                <a:ea typeface="Nunito"/>
                <a:cs typeface="Nunito"/>
                <a:sym typeface="Nunito"/>
              </a:rPr>
              <a:t>Chủ đề</a:t>
            </a:r>
            <a:endParaRPr sz="2667" b="1" dirty="0">
              <a:solidFill>
                <a:schemeClr val="dk1"/>
              </a:solidFill>
              <a:latin typeface="Nunito"/>
              <a:ea typeface="Nunito"/>
              <a:cs typeface="Nunito"/>
              <a:sym typeface="Nunito"/>
            </a:endParaRPr>
          </a:p>
        </p:txBody>
      </p:sp>
      <p:sp>
        <p:nvSpPr>
          <p:cNvPr id="1232" name="Google Shape;1232;p43"/>
          <p:cNvSpPr txBox="1"/>
          <p:nvPr/>
        </p:nvSpPr>
        <p:spPr>
          <a:xfrm>
            <a:off x="631320" y="2990863"/>
            <a:ext cx="2286861" cy="992800"/>
          </a:xfrm>
          <a:prstGeom prst="rect">
            <a:avLst/>
          </a:prstGeom>
          <a:noFill/>
          <a:ln>
            <a:noFill/>
          </a:ln>
        </p:spPr>
        <p:txBody>
          <a:bodyPr spcFirstLastPara="1" wrap="square" lIns="121900" tIns="121900" rIns="121900" bIns="121900" anchor="t" anchorCtr="0">
            <a:noAutofit/>
          </a:bodyPr>
          <a:lstStyle/>
          <a:p>
            <a:pPr algn="just">
              <a:lnSpc>
                <a:spcPct val="130000"/>
              </a:lnSpc>
              <a:spcAft>
                <a:spcPts val="1333"/>
              </a:spcAft>
            </a:pPr>
            <a:r>
              <a:rPr lang="vi-VN" sz="2400" b="1" dirty="0">
                <a:latin typeface="Cambria" panose="02040503050406030204" pitchFamily="18" charset="0"/>
                <a:ea typeface="Calibri" panose="020F0502020204030204" pitchFamily="34" charset="0"/>
                <a:cs typeface="Times New Roman" panose="02020603050405020304" pitchFamily="18" charset="0"/>
              </a:rPr>
              <a:t>Vấn đề chính mà văn bản nêu lên qua một hiện tượng đời sống</a:t>
            </a:r>
            <a:endParaRPr lang="vi-VN" sz="1467" b="1" dirty="0">
              <a:latin typeface="Cormorant Infant" panose="00000500000000000000" pitchFamily="2" charset="-93"/>
              <a:ea typeface="Calibri" panose="020F0502020204030204" pitchFamily="34" charset="0"/>
              <a:cs typeface="Times New Roman" panose="02020603050405020304" pitchFamily="18" charset="0"/>
            </a:endParaRPr>
          </a:p>
        </p:txBody>
      </p:sp>
      <p:sp>
        <p:nvSpPr>
          <p:cNvPr id="1233" name="Google Shape;1233;p43"/>
          <p:cNvSpPr txBox="1"/>
          <p:nvPr/>
        </p:nvSpPr>
        <p:spPr>
          <a:xfrm>
            <a:off x="3350955" y="2396421"/>
            <a:ext cx="3063741" cy="424000"/>
          </a:xfrm>
          <a:prstGeom prst="rect">
            <a:avLst/>
          </a:prstGeom>
          <a:noFill/>
          <a:ln>
            <a:noFill/>
          </a:ln>
        </p:spPr>
        <p:txBody>
          <a:bodyPr spcFirstLastPara="1" wrap="square" lIns="121900" tIns="121900" rIns="121900" bIns="121900" anchor="t" anchorCtr="0">
            <a:noAutofit/>
          </a:bodyPr>
          <a:lstStyle/>
          <a:p>
            <a:pPr algn="ctr"/>
            <a:r>
              <a:rPr lang="vi-VN" sz="2400" b="1" dirty="0">
                <a:solidFill>
                  <a:schemeClr val="dk1"/>
                </a:solidFill>
                <a:latin typeface="Nunito"/>
                <a:ea typeface="Nunito"/>
                <a:cs typeface="Nunito"/>
                <a:sym typeface="Nunito"/>
              </a:rPr>
              <a:t>Người kể chuyện</a:t>
            </a:r>
            <a:endParaRPr sz="2400" b="1" dirty="0">
              <a:solidFill>
                <a:schemeClr val="dk1"/>
              </a:solidFill>
              <a:latin typeface="Nunito"/>
              <a:ea typeface="Nunito"/>
              <a:cs typeface="Nunito"/>
              <a:sym typeface="Nunito"/>
            </a:endParaRPr>
          </a:p>
        </p:txBody>
      </p:sp>
      <p:sp>
        <p:nvSpPr>
          <p:cNvPr id="1234" name="Google Shape;1234;p43"/>
          <p:cNvSpPr txBox="1"/>
          <p:nvPr/>
        </p:nvSpPr>
        <p:spPr>
          <a:xfrm>
            <a:off x="3496762" y="3008625"/>
            <a:ext cx="2470191" cy="2550940"/>
          </a:xfrm>
          <a:prstGeom prst="rect">
            <a:avLst/>
          </a:prstGeom>
          <a:noFill/>
          <a:ln>
            <a:noFill/>
          </a:ln>
        </p:spPr>
        <p:txBody>
          <a:bodyPr spcFirstLastPara="1" wrap="square" lIns="121900" tIns="121900" rIns="121900" bIns="121900" anchor="t" anchorCtr="0">
            <a:noAutofit/>
          </a:bodyPr>
          <a:lstStyle/>
          <a:p>
            <a:pPr algn="just"/>
            <a:r>
              <a:rPr lang="vi-VN" sz="2133" b="1" dirty="0">
                <a:latin typeface="Cormorant Infant" panose="00000500000000000000" pitchFamily="2" charset="-93"/>
                <a:ea typeface="Calibri" panose="020F0502020204030204" pitchFamily="34" charset="0"/>
                <a:cs typeface="Times New Roman" panose="02020603050405020304" pitchFamily="18" charset="0"/>
              </a:rPr>
              <a:t>Ngôi kể thứ nhất (người kể chuyện xưng tôi) hoặc thứ ba (người kể giấu mình)</a:t>
            </a:r>
            <a:endParaRPr sz="1400" b="1" dirty="0">
              <a:latin typeface="Cormorant Infant" panose="00000500000000000000" pitchFamily="2" charset="-93"/>
              <a:ea typeface="Nunito"/>
              <a:cs typeface="Nunito"/>
              <a:sym typeface="Nunito"/>
            </a:endParaRPr>
          </a:p>
        </p:txBody>
      </p:sp>
      <p:sp>
        <p:nvSpPr>
          <p:cNvPr id="1235" name="Google Shape;1235;p43"/>
          <p:cNvSpPr txBox="1"/>
          <p:nvPr/>
        </p:nvSpPr>
        <p:spPr>
          <a:xfrm>
            <a:off x="6070355" y="2394575"/>
            <a:ext cx="3148952" cy="424000"/>
          </a:xfrm>
          <a:prstGeom prst="rect">
            <a:avLst/>
          </a:prstGeom>
          <a:noFill/>
          <a:ln>
            <a:noFill/>
          </a:ln>
        </p:spPr>
        <p:txBody>
          <a:bodyPr spcFirstLastPara="1" wrap="square" lIns="121900" tIns="121900" rIns="121900" bIns="121900" anchor="t" anchorCtr="0">
            <a:noAutofit/>
          </a:bodyPr>
          <a:lstStyle/>
          <a:p>
            <a:pPr algn="ctr"/>
            <a:r>
              <a:rPr lang="vi-VN" sz="2133" b="1" dirty="0">
                <a:solidFill>
                  <a:schemeClr val="dk1"/>
                </a:solidFill>
                <a:latin typeface="Nunito"/>
                <a:ea typeface="Nunito"/>
                <a:cs typeface="Nunito"/>
                <a:sym typeface="Nunito"/>
              </a:rPr>
              <a:t>Lời người kể chuyện</a:t>
            </a:r>
            <a:endParaRPr sz="2133" b="1" dirty="0">
              <a:solidFill>
                <a:schemeClr val="dk1"/>
              </a:solidFill>
              <a:latin typeface="Nunito"/>
              <a:ea typeface="Nunito"/>
              <a:cs typeface="Nunito"/>
              <a:sym typeface="Nunito"/>
            </a:endParaRPr>
          </a:p>
        </p:txBody>
      </p:sp>
      <p:sp>
        <p:nvSpPr>
          <p:cNvPr id="1236" name="Google Shape;1236;p43"/>
          <p:cNvSpPr txBox="1"/>
          <p:nvPr/>
        </p:nvSpPr>
        <p:spPr>
          <a:xfrm>
            <a:off x="6726661" y="2933613"/>
            <a:ext cx="1836343" cy="992800"/>
          </a:xfrm>
          <a:prstGeom prst="rect">
            <a:avLst/>
          </a:prstGeom>
          <a:noFill/>
          <a:ln>
            <a:noFill/>
          </a:ln>
        </p:spPr>
        <p:txBody>
          <a:bodyPr spcFirstLastPara="1" wrap="square" lIns="121900" tIns="121900" rIns="121900" bIns="121900" anchor="t" anchorCtr="0">
            <a:noAutofit/>
          </a:bodyPr>
          <a:lstStyle/>
          <a:p>
            <a:pPr algn="just"/>
            <a:r>
              <a:rPr lang="vi-VN" sz="2400" b="1" dirty="0">
                <a:solidFill>
                  <a:srgbClr val="000000"/>
                </a:solidFill>
                <a:latin typeface="Cormorant Infant" panose="00000500000000000000" pitchFamily="2" charset="-93"/>
                <a:ea typeface="Calibri" panose="020F0502020204030204" pitchFamily="34" charset="0"/>
                <a:cs typeface="Times New Roman" panose="02020603050405020304" pitchFamily="18" charset="0"/>
              </a:rPr>
              <a:t>Lời dùng để </a:t>
            </a:r>
            <a:r>
              <a:rPr lang="vi-VN" sz="2400" b="1" dirty="0">
                <a:latin typeface="Cormorant Infant" panose="00000500000000000000" pitchFamily="2" charset="-93"/>
                <a:ea typeface="Calibri" panose="020F0502020204030204" pitchFamily="34" charset="0"/>
                <a:cs typeface="Times New Roman" panose="02020603050405020304" pitchFamily="18" charset="0"/>
              </a:rPr>
              <a:t>thuật lại một sự việc cụ thể, giới thiệu hay miêu tả khung cảnh</a:t>
            </a:r>
            <a:endParaRPr sz="1600" b="1" dirty="0">
              <a:solidFill>
                <a:schemeClr val="dk1"/>
              </a:solidFill>
              <a:latin typeface="Cormorant Infant" panose="00000500000000000000" pitchFamily="2" charset="-93"/>
              <a:ea typeface="Nunito"/>
              <a:cs typeface="Nunito"/>
              <a:sym typeface="Nunito"/>
            </a:endParaRPr>
          </a:p>
        </p:txBody>
      </p:sp>
      <p:sp>
        <p:nvSpPr>
          <p:cNvPr id="1237" name="Google Shape;1237;p43"/>
          <p:cNvSpPr txBox="1"/>
          <p:nvPr/>
        </p:nvSpPr>
        <p:spPr>
          <a:xfrm>
            <a:off x="8562514" y="2394153"/>
            <a:ext cx="3063741" cy="424000"/>
          </a:xfrm>
          <a:prstGeom prst="rect">
            <a:avLst/>
          </a:prstGeom>
          <a:noFill/>
          <a:ln>
            <a:noFill/>
          </a:ln>
        </p:spPr>
        <p:txBody>
          <a:bodyPr spcFirstLastPara="1" wrap="square" lIns="121900" tIns="121900" rIns="121900" bIns="121900" anchor="t" anchorCtr="0">
            <a:noAutofit/>
          </a:bodyPr>
          <a:lstStyle/>
          <a:p>
            <a:pPr algn="ctr"/>
            <a:r>
              <a:rPr lang="en" sz="2133" b="1" dirty="0">
                <a:solidFill>
                  <a:schemeClr val="dk1"/>
                </a:solidFill>
                <a:latin typeface="Nunito"/>
                <a:ea typeface="Nunito"/>
                <a:cs typeface="Nunito"/>
                <a:sym typeface="Nunito"/>
              </a:rPr>
              <a:t>Lời nhân vật</a:t>
            </a:r>
            <a:endParaRPr sz="2133" b="1" dirty="0">
              <a:solidFill>
                <a:schemeClr val="dk1"/>
              </a:solidFill>
              <a:latin typeface="Nunito"/>
              <a:ea typeface="Nunito"/>
              <a:cs typeface="Nunito"/>
              <a:sym typeface="Nunito"/>
            </a:endParaRPr>
          </a:p>
        </p:txBody>
      </p:sp>
      <p:sp>
        <p:nvSpPr>
          <p:cNvPr id="1238" name="Google Shape;1238;p43"/>
          <p:cNvSpPr txBox="1"/>
          <p:nvPr/>
        </p:nvSpPr>
        <p:spPr>
          <a:xfrm>
            <a:off x="9381178" y="2901563"/>
            <a:ext cx="1426413" cy="2765060"/>
          </a:xfrm>
          <a:prstGeom prst="rect">
            <a:avLst/>
          </a:prstGeom>
          <a:noFill/>
          <a:ln>
            <a:noFill/>
          </a:ln>
        </p:spPr>
        <p:txBody>
          <a:bodyPr spcFirstLastPara="1" wrap="square" lIns="121900" tIns="121900" rIns="121900" bIns="121900" anchor="t" anchorCtr="0">
            <a:noAutofit/>
          </a:bodyPr>
          <a:lstStyle/>
          <a:p>
            <a:pPr algn="just"/>
            <a:r>
              <a:rPr lang="vi-VN" sz="2133" b="1" dirty="0">
                <a:latin typeface="Cambria" panose="02040503050406030204" pitchFamily="18" charset="0"/>
                <a:ea typeface="Calibri" panose="020F0502020204030204" pitchFamily="34" charset="0"/>
                <a:cs typeface="Times New Roman" panose="02020603050405020304" pitchFamily="18" charset="0"/>
              </a:rPr>
              <a:t>Lời nói của các nhân vật</a:t>
            </a:r>
            <a:endParaRPr sz="1600" b="1" dirty="0">
              <a:latin typeface="Cormorant Infant" panose="00000500000000000000" pitchFamily="2" charset="-93"/>
              <a:ea typeface="Nunito"/>
              <a:cs typeface="Nunito"/>
              <a:sym typeface="Nunito"/>
            </a:endParaRPr>
          </a:p>
        </p:txBody>
      </p:sp>
      <p:grpSp>
        <p:nvGrpSpPr>
          <p:cNvPr id="1239" name="Google Shape;1239;p43"/>
          <p:cNvGrpSpPr/>
          <p:nvPr/>
        </p:nvGrpSpPr>
        <p:grpSpPr>
          <a:xfrm>
            <a:off x="4656386" y="1836965"/>
            <a:ext cx="347349" cy="367379"/>
            <a:chOff x="-42804750" y="1949600"/>
            <a:chExt cx="337125" cy="316925"/>
          </a:xfrm>
        </p:grpSpPr>
        <p:sp>
          <p:nvSpPr>
            <p:cNvPr id="1240" name="Google Shape;1240;p43"/>
            <p:cNvSpPr/>
            <p:nvPr/>
          </p:nvSpPr>
          <p:spPr>
            <a:xfrm>
              <a:off x="-42731500" y="2013125"/>
              <a:ext cx="189825" cy="189900"/>
            </a:xfrm>
            <a:custGeom>
              <a:avLst/>
              <a:gdLst/>
              <a:ahLst/>
              <a:cxnLst/>
              <a:rect l="l" t="t" r="r" b="b"/>
              <a:pathLst>
                <a:path w="7593" h="7596" extrusionOk="0">
                  <a:moveTo>
                    <a:pt x="3781" y="805"/>
                  </a:moveTo>
                  <a:cubicBezTo>
                    <a:pt x="5419" y="805"/>
                    <a:pt x="6742" y="2128"/>
                    <a:pt x="6742" y="3767"/>
                  </a:cubicBezTo>
                  <a:cubicBezTo>
                    <a:pt x="6774" y="5405"/>
                    <a:pt x="5419" y="6760"/>
                    <a:pt x="3781" y="6760"/>
                  </a:cubicBezTo>
                  <a:cubicBezTo>
                    <a:pt x="2426" y="6760"/>
                    <a:pt x="1292" y="5878"/>
                    <a:pt x="946" y="4649"/>
                  </a:cubicBezTo>
                  <a:cubicBezTo>
                    <a:pt x="347" y="2727"/>
                    <a:pt x="1765" y="805"/>
                    <a:pt x="3781" y="805"/>
                  </a:cubicBezTo>
                  <a:close/>
                  <a:moveTo>
                    <a:pt x="3809" y="1"/>
                  </a:moveTo>
                  <a:cubicBezTo>
                    <a:pt x="3297" y="1"/>
                    <a:pt x="2785" y="105"/>
                    <a:pt x="2300" y="301"/>
                  </a:cubicBezTo>
                  <a:cubicBezTo>
                    <a:pt x="946" y="868"/>
                    <a:pt x="0" y="2223"/>
                    <a:pt x="0" y="3798"/>
                  </a:cubicBezTo>
                  <a:cubicBezTo>
                    <a:pt x="0" y="5058"/>
                    <a:pt x="630" y="6224"/>
                    <a:pt x="1670" y="6949"/>
                  </a:cubicBezTo>
                  <a:cubicBezTo>
                    <a:pt x="2333" y="7390"/>
                    <a:pt x="3060" y="7596"/>
                    <a:pt x="3776" y="7596"/>
                  </a:cubicBezTo>
                  <a:cubicBezTo>
                    <a:pt x="4286" y="7596"/>
                    <a:pt x="4790" y="7492"/>
                    <a:pt x="5262" y="7295"/>
                  </a:cubicBezTo>
                  <a:cubicBezTo>
                    <a:pt x="6648" y="6697"/>
                    <a:pt x="7593" y="5373"/>
                    <a:pt x="7593" y="3798"/>
                  </a:cubicBezTo>
                  <a:cubicBezTo>
                    <a:pt x="7593" y="2506"/>
                    <a:pt x="6931" y="1341"/>
                    <a:pt x="5892" y="648"/>
                  </a:cubicBezTo>
                  <a:cubicBezTo>
                    <a:pt x="5248" y="206"/>
                    <a:pt x="4528" y="1"/>
                    <a:pt x="3809"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schemeClr val="accent5"/>
                </a:solidFill>
              </a:endParaRPr>
            </a:p>
          </p:txBody>
        </p:sp>
        <p:sp>
          <p:nvSpPr>
            <p:cNvPr id="1241" name="Google Shape;1241;p43"/>
            <p:cNvSpPr/>
            <p:nvPr/>
          </p:nvSpPr>
          <p:spPr>
            <a:xfrm>
              <a:off x="-42804750" y="1949600"/>
              <a:ext cx="337125" cy="316925"/>
            </a:xfrm>
            <a:custGeom>
              <a:avLst/>
              <a:gdLst/>
              <a:ahLst/>
              <a:cxnLst/>
              <a:rect l="l" t="t" r="r" b="b"/>
              <a:pathLst>
                <a:path w="13485" h="12677" extrusionOk="0">
                  <a:moveTo>
                    <a:pt x="3306" y="817"/>
                  </a:moveTo>
                  <a:cubicBezTo>
                    <a:pt x="3769" y="817"/>
                    <a:pt x="4233" y="967"/>
                    <a:pt x="4600" y="1267"/>
                  </a:cubicBezTo>
                  <a:cubicBezTo>
                    <a:pt x="3277" y="1802"/>
                    <a:pt x="2174" y="2905"/>
                    <a:pt x="1607" y="4260"/>
                  </a:cubicBezTo>
                  <a:cubicBezTo>
                    <a:pt x="914" y="3283"/>
                    <a:pt x="1072" y="1897"/>
                    <a:pt x="2143" y="1172"/>
                  </a:cubicBezTo>
                  <a:cubicBezTo>
                    <a:pt x="2484" y="935"/>
                    <a:pt x="2895" y="817"/>
                    <a:pt x="3306" y="817"/>
                  </a:cubicBezTo>
                  <a:close/>
                  <a:moveTo>
                    <a:pt x="10101" y="823"/>
                  </a:moveTo>
                  <a:cubicBezTo>
                    <a:pt x="10771" y="823"/>
                    <a:pt x="11436" y="1137"/>
                    <a:pt x="11846" y="1771"/>
                  </a:cubicBezTo>
                  <a:cubicBezTo>
                    <a:pt x="12382" y="2527"/>
                    <a:pt x="12319" y="3535"/>
                    <a:pt x="11783" y="4260"/>
                  </a:cubicBezTo>
                  <a:cubicBezTo>
                    <a:pt x="11248" y="2905"/>
                    <a:pt x="10177" y="1802"/>
                    <a:pt x="8790" y="1267"/>
                  </a:cubicBezTo>
                  <a:cubicBezTo>
                    <a:pt x="9176" y="971"/>
                    <a:pt x="9640" y="823"/>
                    <a:pt x="10101" y="823"/>
                  </a:cubicBezTo>
                  <a:close/>
                  <a:moveTo>
                    <a:pt x="6662" y="1686"/>
                  </a:moveTo>
                  <a:cubicBezTo>
                    <a:pt x="7287" y="1686"/>
                    <a:pt x="7908" y="1809"/>
                    <a:pt x="8475" y="2055"/>
                  </a:cubicBezTo>
                  <a:cubicBezTo>
                    <a:pt x="10177" y="2748"/>
                    <a:pt x="11311" y="4417"/>
                    <a:pt x="11311" y="6339"/>
                  </a:cubicBezTo>
                  <a:cubicBezTo>
                    <a:pt x="11374" y="8891"/>
                    <a:pt x="9263" y="10970"/>
                    <a:pt x="6711" y="10970"/>
                  </a:cubicBezTo>
                  <a:cubicBezTo>
                    <a:pt x="4159" y="10970"/>
                    <a:pt x="2048" y="8891"/>
                    <a:pt x="2017" y="6339"/>
                  </a:cubicBezTo>
                  <a:cubicBezTo>
                    <a:pt x="2017" y="4764"/>
                    <a:pt x="2804" y="3346"/>
                    <a:pt x="4065" y="2464"/>
                  </a:cubicBezTo>
                  <a:cubicBezTo>
                    <a:pt x="4846" y="1943"/>
                    <a:pt x="5759" y="1686"/>
                    <a:pt x="6662" y="1686"/>
                  </a:cubicBezTo>
                  <a:close/>
                  <a:moveTo>
                    <a:pt x="3282" y="1"/>
                  </a:moveTo>
                  <a:cubicBezTo>
                    <a:pt x="2347" y="1"/>
                    <a:pt x="1411" y="437"/>
                    <a:pt x="820" y="1298"/>
                  </a:cubicBezTo>
                  <a:cubicBezTo>
                    <a:pt x="0" y="2496"/>
                    <a:pt x="189" y="4165"/>
                    <a:pt x="1292" y="5142"/>
                  </a:cubicBezTo>
                  <a:cubicBezTo>
                    <a:pt x="820" y="7316"/>
                    <a:pt x="1702" y="9553"/>
                    <a:pt x="3497" y="10844"/>
                  </a:cubicBezTo>
                  <a:lnTo>
                    <a:pt x="2867" y="12073"/>
                  </a:lnTo>
                  <a:cubicBezTo>
                    <a:pt x="2773" y="12262"/>
                    <a:pt x="2867" y="12514"/>
                    <a:pt x="3088" y="12640"/>
                  </a:cubicBezTo>
                  <a:cubicBezTo>
                    <a:pt x="3137" y="12665"/>
                    <a:pt x="3189" y="12677"/>
                    <a:pt x="3240" y="12677"/>
                  </a:cubicBezTo>
                  <a:cubicBezTo>
                    <a:pt x="3386" y="12677"/>
                    <a:pt x="3530" y="12582"/>
                    <a:pt x="3623" y="12420"/>
                  </a:cubicBezTo>
                  <a:lnTo>
                    <a:pt x="4222" y="11254"/>
                  </a:lnTo>
                  <a:cubicBezTo>
                    <a:pt x="4994" y="11632"/>
                    <a:pt x="5821" y="11821"/>
                    <a:pt x="6648" y="11821"/>
                  </a:cubicBezTo>
                  <a:cubicBezTo>
                    <a:pt x="7475" y="11821"/>
                    <a:pt x="8302" y="11632"/>
                    <a:pt x="9074" y="11254"/>
                  </a:cubicBezTo>
                  <a:lnTo>
                    <a:pt x="9641" y="12420"/>
                  </a:lnTo>
                  <a:cubicBezTo>
                    <a:pt x="9736" y="12587"/>
                    <a:pt x="9904" y="12663"/>
                    <a:pt x="10062" y="12663"/>
                  </a:cubicBezTo>
                  <a:cubicBezTo>
                    <a:pt x="10113" y="12663"/>
                    <a:pt x="10162" y="12655"/>
                    <a:pt x="10208" y="12640"/>
                  </a:cubicBezTo>
                  <a:cubicBezTo>
                    <a:pt x="10397" y="12514"/>
                    <a:pt x="10492" y="12262"/>
                    <a:pt x="10397" y="12073"/>
                  </a:cubicBezTo>
                  <a:lnTo>
                    <a:pt x="9767" y="10844"/>
                  </a:lnTo>
                  <a:cubicBezTo>
                    <a:pt x="11594" y="9584"/>
                    <a:pt x="12476" y="7347"/>
                    <a:pt x="11972" y="5142"/>
                  </a:cubicBezTo>
                  <a:cubicBezTo>
                    <a:pt x="13485" y="3882"/>
                    <a:pt x="13359" y="1582"/>
                    <a:pt x="11752" y="511"/>
                  </a:cubicBezTo>
                  <a:cubicBezTo>
                    <a:pt x="11243" y="171"/>
                    <a:pt x="10658" y="5"/>
                    <a:pt x="10078" y="5"/>
                  </a:cubicBezTo>
                  <a:cubicBezTo>
                    <a:pt x="9258" y="5"/>
                    <a:pt x="8449" y="338"/>
                    <a:pt x="7877" y="983"/>
                  </a:cubicBezTo>
                  <a:cubicBezTo>
                    <a:pt x="7483" y="905"/>
                    <a:pt x="7081" y="865"/>
                    <a:pt x="6679" y="865"/>
                  </a:cubicBezTo>
                  <a:cubicBezTo>
                    <a:pt x="6278" y="865"/>
                    <a:pt x="5876" y="905"/>
                    <a:pt x="5482" y="983"/>
                  </a:cubicBezTo>
                  <a:cubicBezTo>
                    <a:pt x="4898" y="326"/>
                    <a:pt x="4090" y="1"/>
                    <a:pt x="3282"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schemeClr val="accent5"/>
                </a:solidFill>
              </a:endParaRPr>
            </a:p>
          </p:txBody>
        </p:sp>
        <p:sp>
          <p:nvSpPr>
            <p:cNvPr id="1242" name="Google Shape;1242;p43"/>
            <p:cNvSpPr/>
            <p:nvPr/>
          </p:nvSpPr>
          <p:spPr>
            <a:xfrm>
              <a:off x="-42644075" y="2060025"/>
              <a:ext cx="59100" cy="65400"/>
            </a:xfrm>
            <a:custGeom>
              <a:avLst/>
              <a:gdLst/>
              <a:ahLst/>
              <a:cxnLst/>
              <a:rect l="l" t="t" r="r" b="b"/>
              <a:pathLst>
                <a:path w="2364" h="2616" extrusionOk="0">
                  <a:moveTo>
                    <a:pt x="442" y="0"/>
                  </a:moveTo>
                  <a:cubicBezTo>
                    <a:pt x="189" y="0"/>
                    <a:pt x="0" y="189"/>
                    <a:pt x="0" y="410"/>
                  </a:cubicBezTo>
                  <a:lnTo>
                    <a:pt x="0" y="2237"/>
                  </a:lnTo>
                  <a:cubicBezTo>
                    <a:pt x="0" y="2458"/>
                    <a:pt x="189" y="2615"/>
                    <a:pt x="442" y="2615"/>
                  </a:cubicBezTo>
                  <a:lnTo>
                    <a:pt x="1922" y="2615"/>
                  </a:lnTo>
                  <a:cubicBezTo>
                    <a:pt x="2174" y="2615"/>
                    <a:pt x="2363" y="2426"/>
                    <a:pt x="2363" y="2237"/>
                  </a:cubicBezTo>
                  <a:cubicBezTo>
                    <a:pt x="2363" y="1954"/>
                    <a:pt x="2174" y="1796"/>
                    <a:pt x="1922" y="1796"/>
                  </a:cubicBezTo>
                  <a:lnTo>
                    <a:pt x="820" y="1796"/>
                  </a:lnTo>
                  <a:lnTo>
                    <a:pt x="820" y="410"/>
                  </a:lnTo>
                  <a:cubicBezTo>
                    <a:pt x="820" y="189"/>
                    <a:pt x="631" y="0"/>
                    <a:pt x="442"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schemeClr val="accent5"/>
                </a:solidFill>
              </a:endParaRPr>
            </a:p>
          </p:txBody>
        </p:sp>
      </p:grpSp>
      <p:sp>
        <p:nvSpPr>
          <p:cNvPr id="1243" name="Google Shape;1243;p43"/>
          <p:cNvSpPr/>
          <p:nvPr/>
        </p:nvSpPr>
        <p:spPr>
          <a:xfrm>
            <a:off x="1981706" y="1859810"/>
            <a:ext cx="287924" cy="367060"/>
          </a:xfrm>
          <a:custGeom>
            <a:avLst/>
            <a:gdLst/>
            <a:ahLst/>
            <a:cxnLst/>
            <a:rect l="l" t="t" r="r" b="b"/>
            <a:pathLst>
              <a:path w="11028" h="12666" extrusionOk="0">
                <a:moveTo>
                  <a:pt x="8538" y="820"/>
                </a:moveTo>
                <a:lnTo>
                  <a:pt x="8538" y="2710"/>
                </a:lnTo>
                <a:lnTo>
                  <a:pt x="8412" y="2584"/>
                </a:lnTo>
                <a:cubicBezTo>
                  <a:pt x="8333" y="2505"/>
                  <a:pt x="8223" y="2466"/>
                  <a:pt x="8113" y="2466"/>
                </a:cubicBezTo>
                <a:cubicBezTo>
                  <a:pt x="8003" y="2466"/>
                  <a:pt x="7892" y="2505"/>
                  <a:pt x="7814" y="2584"/>
                </a:cubicBezTo>
                <a:lnTo>
                  <a:pt x="7719" y="2710"/>
                </a:lnTo>
                <a:lnTo>
                  <a:pt x="7719" y="820"/>
                </a:lnTo>
                <a:close/>
                <a:moveTo>
                  <a:pt x="10177" y="820"/>
                </a:moveTo>
                <a:lnTo>
                  <a:pt x="10177" y="9357"/>
                </a:lnTo>
                <a:lnTo>
                  <a:pt x="2458" y="9357"/>
                </a:lnTo>
                <a:lnTo>
                  <a:pt x="2458" y="820"/>
                </a:lnTo>
                <a:lnTo>
                  <a:pt x="6869" y="820"/>
                </a:lnTo>
                <a:lnTo>
                  <a:pt x="6869" y="3687"/>
                </a:lnTo>
                <a:cubicBezTo>
                  <a:pt x="6869" y="3813"/>
                  <a:pt x="6932" y="3970"/>
                  <a:pt x="7026" y="4033"/>
                </a:cubicBezTo>
                <a:cubicBezTo>
                  <a:pt x="7100" y="4093"/>
                  <a:pt x="7196" y="4124"/>
                  <a:pt x="7292" y="4124"/>
                </a:cubicBezTo>
                <a:cubicBezTo>
                  <a:pt x="7400" y="4124"/>
                  <a:pt x="7510" y="4085"/>
                  <a:pt x="7593" y="4002"/>
                </a:cubicBezTo>
                <a:lnTo>
                  <a:pt x="8129" y="3466"/>
                </a:lnTo>
                <a:lnTo>
                  <a:pt x="8664" y="3970"/>
                </a:lnTo>
                <a:cubicBezTo>
                  <a:pt x="8719" y="4024"/>
                  <a:pt x="8844" y="4102"/>
                  <a:pt x="8958" y="4102"/>
                </a:cubicBezTo>
                <a:cubicBezTo>
                  <a:pt x="8976" y="4102"/>
                  <a:pt x="8994" y="4100"/>
                  <a:pt x="9011" y="4096"/>
                </a:cubicBezTo>
                <a:cubicBezTo>
                  <a:pt x="9200" y="4033"/>
                  <a:pt x="9357" y="3876"/>
                  <a:pt x="9357" y="3687"/>
                </a:cubicBezTo>
                <a:lnTo>
                  <a:pt x="9357" y="820"/>
                </a:lnTo>
                <a:close/>
                <a:moveTo>
                  <a:pt x="1639" y="851"/>
                </a:moveTo>
                <a:lnTo>
                  <a:pt x="1639" y="9326"/>
                </a:lnTo>
                <a:cubicBezTo>
                  <a:pt x="1355" y="9326"/>
                  <a:pt x="1103" y="9389"/>
                  <a:pt x="820" y="9546"/>
                </a:cubicBezTo>
                <a:lnTo>
                  <a:pt x="820" y="2017"/>
                </a:lnTo>
                <a:cubicBezTo>
                  <a:pt x="820" y="1481"/>
                  <a:pt x="1166" y="1040"/>
                  <a:pt x="1639" y="851"/>
                </a:cubicBezTo>
                <a:close/>
                <a:moveTo>
                  <a:pt x="10145" y="10177"/>
                </a:moveTo>
                <a:lnTo>
                  <a:pt x="10145" y="11846"/>
                </a:lnTo>
                <a:lnTo>
                  <a:pt x="1639" y="11846"/>
                </a:lnTo>
                <a:cubicBezTo>
                  <a:pt x="1166" y="11846"/>
                  <a:pt x="820" y="11500"/>
                  <a:pt x="820" y="11027"/>
                </a:cubicBezTo>
                <a:cubicBezTo>
                  <a:pt x="820" y="10555"/>
                  <a:pt x="1166" y="10177"/>
                  <a:pt x="1639" y="10177"/>
                </a:cubicBezTo>
                <a:close/>
                <a:moveTo>
                  <a:pt x="1985" y="0"/>
                </a:moveTo>
                <a:cubicBezTo>
                  <a:pt x="851" y="32"/>
                  <a:pt x="0" y="946"/>
                  <a:pt x="0" y="2017"/>
                </a:cubicBezTo>
                <a:lnTo>
                  <a:pt x="0" y="11027"/>
                </a:lnTo>
                <a:cubicBezTo>
                  <a:pt x="0" y="11909"/>
                  <a:pt x="725" y="12665"/>
                  <a:pt x="1639" y="12665"/>
                </a:cubicBezTo>
                <a:lnTo>
                  <a:pt x="10618" y="12665"/>
                </a:lnTo>
                <a:cubicBezTo>
                  <a:pt x="10870" y="12665"/>
                  <a:pt x="11027" y="12476"/>
                  <a:pt x="11027" y="12224"/>
                </a:cubicBezTo>
                <a:lnTo>
                  <a:pt x="11027" y="379"/>
                </a:lnTo>
                <a:cubicBezTo>
                  <a:pt x="11027" y="189"/>
                  <a:pt x="10807" y="0"/>
                  <a:pt x="10586"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schemeClr val="accent5"/>
              </a:solidFill>
            </a:endParaRPr>
          </a:p>
        </p:txBody>
      </p:sp>
      <p:grpSp>
        <p:nvGrpSpPr>
          <p:cNvPr id="1244" name="Google Shape;1244;p43"/>
          <p:cNvGrpSpPr/>
          <p:nvPr/>
        </p:nvGrpSpPr>
        <p:grpSpPr>
          <a:xfrm>
            <a:off x="9912287" y="1841730"/>
            <a:ext cx="342480" cy="370828"/>
            <a:chOff x="-37534750" y="2668075"/>
            <a:chExt cx="332400" cy="319900"/>
          </a:xfrm>
        </p:grpSpPr>
        <p:sp>
          <p:nvSpPr>
            <p:cNvPr id="1245" name="Google Shape;1245;p43"/>
            <p:cNvSpPr/>
            <p:nvPr/>
          </p:nvSpPr>
          <p:spPr>
            <a:xfrm>
              <a:off x="-37534750" y="2668075"/>
              <a:ext cx="332400" cy="319900"/>
            </a:xfrm>
            <a:custGeom>
              <a:avLst/>
              <a:gdLst/>
              <a:ahLst/>
              <a:cxnLst/>
              <a:rect l="l" t="t" r="r" b="b"/>
              <a:pathLst>
                <a:path w="13296" h="12796" extrusionOk="0">
                  <a:moveTo>
                    <a:pt x="5258" y="834"/>
                  </a:moveTo>
                  <a:cubicBezTo>
                    <a:pt x="5799" y="834"/>
                    <a:pt x="6338" y="935"/>
                    <a:pt x="6837" y="1134"/>
                  </a:cubicBezTo>
                  <a:cubicBezTo>
                    <a:pt x="9105" y="2142"/>
                    <a:pt x="10019" y="4852"/>
                    <a:pt x="8822" y="6963"/>
                  </a:cubicBezTo>
                  <a:cubicBezTo>
                    <a:pt x="8790" y="7026"/>
                    <a:pt x="8790" y="7026"/>
                    <a:pt x="8790" y="7057"/>
                  </a:cubicBezTo>
                  <a:cubicBezTo>
                    <a:pt x="8632" y="7372"/>
                    <a:pt x="8412" y="7656"/>
                    <a:pt x="8160" y="7876"/>
                  </a:cubicBezTo>
                  <a:cubicBezTo>
                    <a:pt x="8002" y="8002"/>
                    <a:pt x="7876" y="8128"/>
                    <a:pt x="7782" y="8191"/>
                  </a:cubicBezTo>
                  <a:cubicBezTo>
                    <a:pt x="7687" y="8223"/>
                    <a:pt x="7719" y="8223"/>
                    <a:pt x="7687" y="8286"/>
                  </a:cubicBezTo>
                  <a:cubicBezTo>
                    <a:pt x="7152" y="8664"/>
                    <a:pt x="6585" y="8947"/>
                    <a:pt x="5923" y="9073"/>
                  </a:cubicBezTo>
                  <a:cubicBezTo>
                    <a:pt x="5694" y="9110"/>
                    <a:pt x="5468" y="9128"/>
                    <a:pt x="5245" y="9128"/>
                  </a:cubicBezTo>
                  <a:cubicBezTo>
                    <a:pt x="2977" y="9128"/>
                    <a:pt x="1071" y="7298"/>
                    <a:pt x="1071" y="4946"/>
                  </a:cubicBezTo>
                  <a:cubicBezTo>
                    <a:pt x="1071" y="3592"/>
                    <a:pt x="1796" y="2268"/>
                    <a:pt x="2899" y="1544"/>
                  </a:cubicBezTo>
                  <a:cubicBezTo>
                    <a:pt x="3603" y="1068"/>
                    <a:pt x="4433" y="834"/>
                    <a:pt x="5258" y="834"/>
                  </a:cubicBezTo>
                  <a:close/>
                  <a:moveTo>
                    <a:pt x="9200" y="7876"/>
                  </a:moveTo>
                  <a:lnTo>
                    <a:pt x="11909" y="10586"/>
                  </a:lnTo>
                  <a:cubicBezTo>
                    <a:pt x="12067" y="10743"/>
                    <a:pt x="12130" y="10901"/>
                    <a:pt x="12130" y="11153"/>
                  </a:cubicBezTo>
                  <a:cubicBezTo>
                    <a:pt x="12130" y="11594"/>
                    <a:pt x="11783" y="11909"/>
                    <a:pt x="11405" y="11909"/>
                  </a:cubicBezTo>
                  <a:cubicBezTo>
                    <a:pt x="11184" y="11909"/>
                    <a:pt x="10995" y="11814"/>
                    <a:pt x="10838" y="11657"/>
                  </a:cubicBezTo>
                  <a:lnTo>
                    <a:pt x="8128" y="8947"/>
                  </a:lnTo>
                  <a:cubicBezTo>
                    <a:pt x="8160" y="8916"/>
                    <a:pt x="8759" y="8506"/>
                    <a:pt x="9200" y="7876"/>
                  </a:cubicBezTo>
                  <a:close/>
                  <a:moveTo>
                    <a:pt x="5198" y="0"/>
                  </a:moveTo>
                  <a:cubicBezTo>
                    <a:pt x="3529" y="0"/>
                    <a:pt x="1985" y="882"/>
                    <a:pt x="1103" y="2205"/>
                  </a:cubicBezTo>
                  <a:cubicBezTo>
                    <a:pt x="158" y="3623"/>
                    <a:pt x="0" y="5387"/>
                    <a:pt x="630" y="6931"/>
                  </a:cubicBezTo>
                  <a:cubicBezTo>
                    <a:pt x="1470" y="8860"/>
                    <a:pt x="3356" y="9972"/>
                    <a:pt x="5251" y="9972"/>
                  </a:cubicBezTo>
                  <a:cubicBezTo>
                    <a:pt x="5988" y="9972"/>
                    <a:pt x="6725" y="9804"/>
                    <a:pt x="7404" y="9452"/>
                  </a:cubicBezTo>
                  <a:lnTo>
                    <a:pt x="10302" y="12318"/>
                  </a:lnTo>
                  <a:cubicBezTo>
                    <a:pt x="10588" y="12626"/>
                    <a:pt x="11026" y="12796"/>
                    <a:pt x="11468" y="12796"/>
                  </a:cubicBezTo>
                  <a:cubicBezTo>
                    <a:pt x="11661" y="12796"/>
                    <a:pt x="11854" y="12763"/>
                    <a:pt x="12035" y="12697"/>
                  </a:cubicBezTo>
                  <a:cubicBezTo>
                    <a:pt x="13043" y="12161"/>
                    <a:pt x="13295" y="10806"/>
                    <a:pt x="12539" y="10050"/>
                  </a:cubicBezTo>
                  <a:lnTo>
                    <a:pt x="9672" y="7183"/>
                  </a:lnTo>
                  <a:cubicBezTo>
                    <a:pt x="10334" y="5860"/>
                    <a:pt x="10334" y="4348"/>
                    <a:pt x="9767" y="3025"/>
                  </a:cubicBezTo>
                  <a:cubicBezTo>
                    <a:pt x="9042" y="1229"/>
                    <a:pt x="7215" y="0"/>
                    <a:pt x="5198"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schemeClr val="accent5"/>
                </a:solidFill>
              </a:endParaRPr>
            </a:p>
          </p:txBody>
        </p:sp>
        <p:sp>
          <p:nvSpPr>
            <p:cNvPr id="1246" name="Google Shape;1246;p43"/>
            <p:cNvSpPr/>
            <p:nvPr/>
          </p:nvSpPr>
          <p:spPr>
            <a:xfrm>
              <a:off x="-37487500" y="2709475"/>
              <a:ext cx="165425" cy="164450"/>
            </a:xfrm>
            <a:custGeom>
              <a:avLst/>
              <a:gdLst/>
              <a:ahLst/>
              <a:cxnLst/>
              <a:rect l="l" t="t" r="r" b="b"/>
              <a:pathLst>
                <a:path w="6617" h="6578" extrusionOk="0">
                  <a:moveTo>
                    <a:pt x="3308" y="833"/>
                  </a:moveTo>
                  <a:cubicBezTo>
                    <a:pt x="4695" y="833"/>
                    <a:pt x="5797" y="1936"/>
                    <a:pt x="5797" y="3290"/>
                  </a:cubicBezTo>
                  <a:cubicBezTo>
                    <a:pt x="5797" y="4614"/>
                    <a:pt x="4726" y="5779"/>
                    <a:pt x="3308" y="5779"/>
                  </a:cubicBezTo>
                  <a:cubicBezTo>
                    <a:pt x="1954" y="5779"/>
                    <a:pt x="851" y="4677"/>
                    <a:pt x="851" y="3290"/>
                  </a:cubicBezTo>
                  <a:cubicBezTo>
                    <a:pt x="851" y="1936"/>
                    <a:pt x="1954" y="833"/>
                    <a:pt x="3308" y="833"/>
                  </a:cubicBezTo>
                  <a:close/>
                  <a:moveTo>
                    <a:pt x="3319" y="0"/>
                  </a:moveTo>
                  <a:cubicBezTo>
                    <a:pt x="2880" y="0"/>
                    <a:pt x="2438" y="81"/>
                    <a:pt x="2017" y="234"/>
                  </a:cubicBezTo>
                  <a:cubicBezTo>
                    <a:pt x="851" y="738"/>
                    <a:pt x="0" y="1936"/>
                    <a:pt x="0" y="3259"/>
                  </a:cubicBezTo>
                  <a:cubicBezTo>
                    <a:pt x="0" y="4362"/>
                    <a:pt x="568" y="5401"/>
                    <a:pt x="1481" y="6031"/>
                  </a:cubicBezTo>
                  <a:cubicBezTo>
                    <a:pt x="2033" y="6405"/>
                    <a:pt x="2645" y="6578"/>
                    <a:pt x="3255" y="6578"/>
                  </a:cubicBezTo>
                  <a:cubicBezTo>
                    <a:pt x="3725" y="6578"/>
                    <a:pt x="4193" y="6475"/>
                    <a:pt x="4632" y="6283"/>
                  </a:cubicBezTo>
                  <a:cubicBezTo>
                    <a:pt x="5829" y="5748"/>
                    <a:pt x="6585" y="4551"/>
                    <a:pt x="6585" y="3259"/>
                  </a:cubicBezTo>
                  <a:cubicBezTo>
                    <a:pt x="6616" y="2219"/>
                    <a:pt x="6081" y="1180"/>
                    <a:pt x="5167" y="549"/>
                  </a:cubicBezTo>
                  <a:cubicBezTo>
                    <a:pt x="4605" y="175"/>
                    <a:pt x="3965" y="0"/>
                    <a:pt x="3319"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schemeClr val="accent5"/>
                </a:solidFill>
              </a:endParaRPr>
            </a:p>
          </p:txBody>
        </p:sp>
      </p:grpSp>
      <p:grpSp>
        <p:nvGrpSpPr>
          <p:cNvPr id="1247" name="Google Shape;1247;p43"/>
          <p:cNvGrpSpPr/>
          <p:nvPr/>
        </p:nvGrpSpPr>
        <p:grpSpPr>
          <a:xfrm>
            <a:off x="7424196" y="1830858"/>
            <a:ext cx="288904" cy="362481"/>
            <a:chOff x="-40150450" y="1977325"/>
            <a:chExt cx="280400" cy="312700"/>
          </a:xfrm>
        </p:grpSpPr>
        <p:sp>
          <p:nvSpPr>
            <p:cNvPr id="1248" name="Google Shape;1248;p43"/>
            <p:cNvSpPr/>
            <p:nvPr/>
          </p:nvSpPr>
          <p:spPr>
            <a:xfrm>
              <a:off x="-40052800" y="2041125"/>
              <a:ext cx="25" cy="25"/>
            </a:xfrm>
            <a:custGeom>
              <a:avLst/>
              <a:gdLst/>
              <a:ahLst/>
              <a:cxnLst/>
              <a:rect l="l" t="t" r="r" b="b"/>
              <a:pathLst>
                <a:path w="1" h="1" extrusionOk="0">
                  <a:moveTo>
                    <a:pt x="1" y="0"/>
                  </a:moveTo>
                  <a:close/>
                </a:path>
              </a:pathLst>
            </a:custGeom>
            <a:solidFill>
              <a:schemeClr val="accent6"/>
            </a:solidFill>
            <a:ln>
              <a:noFill/>
            </a:ln>
          </p:spPr>
          <p:txBody>
            <a:bodyPr spcFirstLastPara="1" wrap="square" lIns="121900" tIns="121900" rIns="121900" bIns="121900" anchor="ctr" anchorCtr="0">
              <a:noAutofit/>
            </a:bodyPr>
            <a:lstStyle/>
            <a:p>
              <a:endParaRPr sz="2400">
                <a:solidFill>
                  <a:schemeClr val="accent5"/>
                </a:solidFill>
              </a:endParaRPr>
            </a:p>
          </p:txBody>
        </p:sp>
        <p:sp>
          <p:nvSpPr>
            <p:cNvPr id="1249" name="Google Shape;1249;p43"/>
            <p:cNvSpPr/>
            <p:nvPr/>
          </p:nvSpPr>
          <p:spPr>
            <a:xfrm>
              <a:off x="-40150450" y="1977325"/>
              <a:ext cx="280400" cy="312700"/>
            </a:xfrm>
            <a:custGeom>
              <a:avLst/>
              <a:gdLst/>
              <a:ahLst/>
              <a:cxnLst/>
              <a:rect l="l" t="t" r="r" b="b"/>
              <a:pathLst>
                <a:path w="11216" h="12508" extrusionOk="0">
                  <a:moveTo>
                    <a:pt x="8379" y="838"/>
                  </a:moveTo>
                  <a:cubicBezTo>
                    <a:pt x="8626" y="838"/>
                    <a:pt x="8880" y="873"/>
                    <a:pt x="9137" y="946"/>
                  </a:cubicBezTo>
                  <a:cubicBezTo>
                    <a:pt x="8948" y="1733"/>
                    <a:pt x="8506" y="2300"/>
                    <a:pt x="7971" y="2615"/>
                  </a:cubicBezTo>
                  <a:cubicBezTo>
                    <a:pt x="7908" y="2678"/>
                    <a:pt x="7876" y="2678"/>
                    <a:pt x="7876" y="2678"/>
                  </a:cubicBezTo>
                  <a:cubicBezTo>
                    <a:pt x="7861" y="2694"/>
                    <a:pt x="7853" y="2694"/>
                    <a:pt x="7845" y="2694"/>
                  </a:cubicBezTo>
                  <a:cubicBezTo>
                    <a:pt x="7837" y="2694"/>
                    <a:pt x="7829" y="2694"/>
                    <a:pt x="7813" y="2710"/>
                  </a:cubicBezTo>
                  <a:cubicBezTo>
                    <a:pt x="7470" y="2868"/>
                    <a:pt x="7083" y="2938"/>
                    <a:pt x="6744" y="2938"/>
                  </a:cubicBezTo>
                  <a:cubicBezTo>
                    <a:pt x="6678" y="2938"/>
                    <a:pt x="6615" y="2935"/>
                    <a:pt x="6553" y="2930"/>
                  </a:cubicBezTo>
                  <a:lnTo>
                    <a:pt x="6459" y="2930"/>
                  </a:lnTo>
                  <a:cubicBezTo>
                    <a:pt x="6301" y="2930"/>
                    <a:pt x="6112" y="2899"/>
                    <a:pt x="5955" y="2867"/>
                  </a:cubicBezTo>
                  <a:cubicBezTo>
                    <a:pt x="6240" y="1597"/>
                    <a:pt x="7230" y="838"/>
                    <a:pt x="8379" y="838"/>
                  </a:cubicBezTo>
                  <a:close/>
                  <a:moveTo>
                    <a:pt x="9798" y="8538"/>
                  </a:moveTo>
                  <a:lnTo>
                    <a:pt x="9798" y="8538"/>
                  </a:lnTo>
                  <a:cubicBezTo>
                    <a:pt x="9831" y="8545"/>
                    <a:pt x="9862" y="8554"/>
                    <a:pt x="9892" y="8565"/>
                  </a:cubicBezTo>
                  <a:lnTo>
                    <a:pt x="9892" y="8565"/>
                  </a:lnTo>
                  <a:cubicBezTo>
                    <a:pt x="9829" y="8546"/>
                    <a:pt x="9798" y="8538"/>
                    <a:pt x="9798" y="8538"/>
                  </a:cubicBezTo>
                  <a:close/>
                  <a:moveTo>
                    <a:pt x="3433" y="3256"/>
                  </a:moveTo>
                  <a:cubicBezTo>
                    <a:pt x="3506" y="3256"/>
                    <a:pt x="3570" y="3264"/>
                    <a:pt x="3623" y="3277"/>
                  </a:cubicBezTo>
                  <a:cubicBezTo>
                    <a:pt x="4064" y="3403"/>
                    <a:pt x="4631" y="3970"/>
                    <a:pt x="5167" y="4128"/>
                  </a:cubicBezTo>
                  <a:cubicBezTo>
                    <a:pt x="5293" y="4159"/>
                    <a:pt x="5419" y="4159"/>
                    <a:pt x="5514" y="4159"/>
                  </a:cubicBezTo>
                  <a:lnTo>
                    <a:pt x="5577" y="4159"/>
                  </a:lnTo>
                  <a:cubicBezTo>
                    <a:pt x="5923" y="4159"/>
                    <a:pt x="6270" y="3907"/>
                    <a:pt x="6585" y="3718"/>
                  </a:cubicBezTo>
                  <a:cubicBezTo>
                    <a:pt x="7152" y="3718"/>
                    <a:pt x="7687" y="3592"/>
                    <a:pt x="8160" y="3371"/>
                  </a:cubicBezTo>
                  <a:cubicBezTo>
                    <a:pt x="9294" y="3812"/>
                    <a:pt x="10838" y="5388"/>
                    <a:pt x="9767" y="8475"/>
                  </a:cubicBezTo>
                  <a:cubicBezTo>
                    <a:pt x="9420" y="9672"/>
                    <a:pt x="8506" y="11342"/>
                    <a:pt x="7561" y="11594"/>
                  </a:cubicBezTo>
                  <a:cubicBezTo>
                    <a:pt x="7484" y="11627"/>
                    <a:pt x="7404" y="11641"/>
                    <a:pt x="7319" y="11641"/>
                  </a:cubicBezTo>
                  <a:cubicBezTo>
                    <a:pt x="7161" y="11641"/>
                    <a:pt x="6990" y="11593"/>
                    <a:pt x="6805" y="11531"/>
                  </a:cubicBezTo>
                  <a:cubicBezTo>
                    <a:pt x="6459" y="11279"/>
                    <a:pt x="6081" y="11027"/>
                    <a:pt x="5608" y="11027"/>
                  </a:cubicBezTo>
                  <a:cubicBezTo>
                    <a:pt x="5482" y="11027"/>
                    <a:pt x="5356" y="11027"/>
                    <a:pt x="5135" y="11059"/>
                  </a:cubicBezTo>
                  <a:cubicBezTo>
                    <a:pt x="4820" y="11122"/>
                    <a:pt x="4537" y="11311"/>
                    <a:pt x="4253" y="11468"/>
                  </a:cubicBezTo>
                  <a:cubicBezTo>
                    <a:pt x="4094" y="11568"/>
                    <a:pt x="3934" y="11630"/>
                    <a:pt x="3767" y="11630"/>
                  </a:cubicBezTo>
                  <a:cubicBezTo>
                    <a:pt x="3670" y="11630"/>
                    <a:pt x="3570" y="11609"/>
                    <a:pt x="3466" y="11563"/>
                  </a:cubicBezTo>
                  <a:cubicBezTo>
                    <a:pt x="3119" y="11437"/>
                    <a:pt x="2804" y="11122"/>
                    <a:pt x="2552" y="10838"/>
                  </a:cubicBezTo>
                  <a:cubicBezTo>
                    <a:pt x="1386" y="9515"/>
                    <a:pt x="0" y="6207"/>
                    <a:pt x="1670" y="4222"/>
                  </a:cubicBezTo>
                  <a:cubicBezTo>
                    <a:pt x="2238" y="3518"/>
                    <a:pt x="2992" y="3256"/>
                    <a:pt x="3433" y="3256"/>
                  </a:cubicBezTo>
                  <a:close/>
                  <a:moveTo>
                    <a:pt x="8415" y="0"/>
                  </a:moveTo>
                  <a:cubicBezTo>
                    <a:pt x="7084" y="0"/>
                    <a:pt x="5925" y="752"/>
                    <a:pt x="5356" y="1985"/>
                  </a:cubicBezTo>
                  <a:cubicBezTo>
                    <a:pt x="5104" y="1576"/>
                    <a:pt x="4663" y="1198"/>
                    <a:pt x="4190" y="977"/>
                  </a:cubicBezTo>
                  <a:lnTo>
                    <a:pt x="4033" y="883"/>
                  </a:lnTo>
                  <a:cubicBezTo>
                    <a:pt x="3975" y="858"/>
                    <a:pt x="3917" y="846"/>
                    <a:pt x="3862" y="846"/>
                  </a:cubicBezTo>
                  <a:cubicBezTo>
                    <a:pt x="3703" y="846"/>
                    <a:pt x="3559" y="940"/>
                    <a:pt x="3466" y="1103"/>
                  </a:cubicBezTo>
                  <a:cubicBezTo>
                    <a:pt x="3340" y="1292"/>
                    <a:pt x="3466" y="1513"/>
                    <a:pt x="3655" y="1639"/>
                  </a:cubicBezTo>
                  <a:lnTo>
                    <a:pt x="3812" y="1733"/>
                  </a:lnTo>
                  <a:cubicBezTo>
                    <a:pt x="4411" y="1985"/>
                    <a:pt x="4820" y="2521"/>
                    <a:pt x="4978" y="3088"/>
                  </a:cubicBezTo>
                  <a:cubicBezTo>
                    <a:pt x="4600" y="2867"/>
                    <a:pt x="4253" y="2615"/>
                    <a:pt x="3907" y="2521"/>
                  </a:cubicBezTo>
                  <a:cubicBezTo>
                    <a:pt x="3773" y="2479"/>
                    <a:pt x="3623" y="2459"/>
                    <a:pt x="3462" y="2459"/>
                  </a:cubicBezTo>
                  <a:cubicBezTo>
                    <a:pt x="2151" y="2459"/>
                    <a:pt x="126" y="3831"/>
                    <a:pt x="126" y="6553"/>
                  </a:cubicBezTo>
                  <a:cubicBezTo>
                    <a:pt x="126" y="8034"/>
                    <a:pt x="725" y="9641"/>
                    <a:pt x="1544" y="10870"/>
                  </a:cubicBezTo>
                  <a:cubicBezTo>
                    <a:pt x="2365" y="12070"/>
                    <a:pt x="3159" y="12482"/>
                    <a:pt x="3830" y="12482"/>
                  </a:cubicBezTo>
                  <a:cubicBezTo>
                    <a:pt x="4162" y="12482"/>
                    <a:pt x="4465" y="12381"/>
                    <a:pt x="4726" y="12224"/>
                  </a:cubicBezTo>
                  <a:cubicBezTo>
                    <a:pt x="4978" y="12067"/>
                    <a:pt x="5324" y="11846"/>
                    <a:pt x="5514" y="11846"/>
                  </a:cubicBezTo>
                  <a:cubicBezTo>
                    <a:pt x="5545" y="11846"/>
                    <a:pt x="5573" y="11844"/>
                    <a:pt x="5602" y="11844"/>
                  </a:cubicBezTo>
                  <a:cubicBezTo>
                    <a:pt x="5689" y="11844"/>
                    <a:pt x="5789" y="11862"/>
                    <a:pt x="6049" y="12004"/>
                  </a:cubicBezTo>
                  <a:lnTo>
                    <a:pt x="6396" y="12224"/>
                  </a:lnTo>
                  <a:cubicBezTo>
                    <a:pt x="6711" y="12445"/>
                    <a:pt x="6994" y="12508"/>
                    <a:pt x="7309" y="12508"/>
                  </a:cubicBezTo>
                  <a:cubicBezTo>
                    <a:pt x="8822" y="12508"/>
                    <a:pt x="10082" y="10302"/>
                    <a:pt x="10617" y="8853"/>
                  </a:cubicBezTo>
                  <a:cubicBezTo>
                    <a:pt x="11121" y="7246"/>
                    <a:pt x="11216" y="5514"/>
                    <a:pt x="10271" y="4096"/>
                  </a:cubicBezTo>
                  <a:cubicBezTo>
                    <a:pt x="9924" y="3560"/>
                    <a:pt x="9452" y="3151"/>
                    <a:pt x="8979" y="2867"/>
                  </a:cubicBezTo>
                  <a:cubicBezTo>
                    <a:pt x="9546" y="2363"/>
                    <a:pt x="9924" y="1607"/>
                    <a:pt x="10050" y="693"/>
                  </a:cubicBezTo>
                  <a:cubicBezTo>
                    <a:pt x="10082" y="504"/>
                    <a:pt x="9956" y="347"/>
                    <a:pt x="9767" y="252"/>
                  </a:cubicBezTo>
                  <a:cubicBezTo>
                    <a:pt x="9308" y="81"/>
                    <a:pt x="8852" y="0"/>
                    <a:pt x="8415"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schemeClr val="accent5"/>
                </a:solidFill>
              </a:endParaRPr>
            </a:p>
          </p:txBody>
        </p:sp>
        <p:sp>
          <p:nvSpPr>
            <p:cNvPr id="1250" name="Google Shape;1250;p43"/>
            <p:cNvSpPr/>
            <p:nvPr/>
          </p:nvSpPr>
          <p:spPr>
            <a:xfrm>
              <a:off x="-39925200" y="2108075"/>
              <a:ext cx="25" cy="25"/>
            </a:xfrm>
            <a:custGeom>
              <a:avLst/>
              <a:gdLst/>
              <a:ahLst/>
              <a:cxnLst/>
              <a:rect l="l" t="t" r="r" b="b"/>
              <a:pathLst>
                <a:path w="1" h="1" extrusionOk="0">
                  <a:moveTo>
                    <a:pt x="1" y="0"/>
                  </a:moveTo>
                  <a:close/>
                </a:path>
              </a:pathLst>
            </a:custGeom>
            <a:solidFill>
              <a:schemeClr val="accent6"/>
            </a:solidFill>
            <a:ln>
              <a:noFill/>
            </a:ln>
          </p:spPr>
          <p:txBody>
            <a:bodyPr spcFirstLastPara="1" wrap="square" lIns="121900" tIns="121900" rIns="121900" bIns="121900" anchor="ctr" anchorCtr="0">
              <a:noAutofit/>
            </a:bodyPr>
            <a:lstStyle/>
            <a:p>
              <a:endParaRPr sz="2400">
                <a:solidFill>
                  <a:schemeClr val="accent5"/>
                </a:solidFill>
              </a:endParaRPr>
            </a:p>
          </p:txBody>
        </p:sp>
        <p:sp>
          <p:nvSpPr>
            <p:cNvPr id="1251" name="Google Shape;1251;p43"/>
            <p:cNvSpPr/>
            <p:nvPr/>
          </p:nvSpPr>
          <p:spPr>
            <a:xfrm>
              <a:off x="-39958275" y="2087025"/>
              <a:ext cx="44925" cy="105350"/>
            </a:xfrm>
            <a:custGeom>
              <a:avLst/>
              <a:gdLst/>
              <a:ahLst/>
              <a:cxnLst/>
              <a:rect l="l" t="t" r="r" b="b"/>
              <a:pathLst>
                <a:path w="1797" h="4214" extrusionOk="0">
                  <a:moveTo>
                    <a:pt x="439" y="1"/>
                  </a:moveTo>
                  <a:cubicBezTo>
                    <a:pt x="326" y="1"/>
                    <a:pt x="216" y="55"/>
                    <a:pt x="126" y="181"/>
                  </a:cubicBezTo>
                  <a:cubicBezTo>
                    <a:pt x="0" y="370"/>
                    <a:pt x="0" y="590"/>
                    <a:pt x="189" y="748"/>
                  </a:cubicBezTo>
                  <a:cubicBezTo>
                    <a:pt x="1009" y="1378"/>
                    <a:pt x="914" y="2638"/>
                    <a:pt x="536" y="3678"/>
                  </a:cubicBezTo>
                  <a:cubicBezTo>
                    <a:pt x="473" y="3867"/>
                    <a:pt x="599" y="4087"/>
                    <a:pt x="819" y="4182"/>
                  </a:cubicBezTo>
                  <a:cubicBezTo>
                    <a:pt x="862" y="4203"/>
                    <a:pt x="908" y="4213"/>
                    <a:pt x="954" y="4213"/>
                  </a:cubicBezTo>
                  <a:cubicBezTo>
                    <a:pt x="1112" y="4213"/>
                    <a:pt x="1275" y="4093"/>
                    <a:pt x="1324" y="3898"/>
                  </a:cubicBezTo>
                  <a:cubicBezTo>
                    <a:pt x="1639" y="2922"/>
                    <a:pt x="1796" y="1787"/>
                    <a:pt x="1324" y="842"/>
                  </a:cubicBezTo>
                  <a:cubicBezTo>
                    <a:pt x="1166" y="559"/>
                    <a:pt x="977" y="275"/>
                    <a:pt x="693" y="86"/>
                  </a:cubicBezTo>
                  <a:cubicBezTo>
                    <a:pt x="612" y="32"/>
                    <a:pt x="525" y="1"/>
                    <a:pt x="439"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schemeClr val="accent5"/>
                </a:solidFill>
              </a:endParaRPr>
            </a:p>
          </p:txBody>
        </p:sp>
      </p:grpSp>
      <p:sp>
        <p:nvSpPr>
          <p:cNvPr id="1252" name="Google Shape;1252;p43"/>
          <p:cNvSpPr/>
          <p:nvPr/>
        </p:nvSpPr>
        <p:spPr>
          <a:xfrm>
            <a:off x="1676401" y="1705700"/>
            <a:ext cx="752088" cy="676261"/>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5"/>
            </a:solidFill>
            <a:prstDash val="solid"/>
            <a:round/>
            <a:headEnd type="none" w="med" len="med"/>
            <a:tailEnd type="none" w="med" len="med"/>
          </a:ln>
        </p:spPr>
      </p:sp>
      <p:sp>
        <p:nvSpPr>
          <p:cNvPr id="1253" name="Google Shape;1253;p43"/>
          <p:cNvSpPr/>
          <p:nvPr/>
        </p:nvSpPr>
        <p:spPr>
          <a:xfrm>
            <a:off x="7240293" y="1660795"/>
            <a:ext cx="615175" cy="676261"/>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2"/>
            </a:solidFill>
            <a:prstDash val="solid"/>
            <a:round/>
            <a:headEnd type="none" w="med" len="med"/>
            <a:tailEnd type="none" w="med" len="med"/>
          </a:ln>
        </p:spPr>
      </p:sp>
      <p:sp>
        <p:nvSpPr>
          <p:cNvPr id="1254" name="Google Shape;1254;p43"/>
          <p:cNvSpPr/>
          <p:nvPr/>
        </p:nvSpPr>
        <p:spPr>
          <a:xfrm>
            <a:off x="4505425" y="1669554"/>
            <a:ext cx="615175" cy="676261"/>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4"/>
            </a:solidFill>
            <a:prstDash val="solid"/>
            <a:round/>
            <a:headEnd type="none" w="med" len="med"/>
            <a:tailEnd type="none" w="med" len="med"/>
          </a:ln>
        </p:spPr>
      </p:sp>
      <p:sp>
        <p:nvSpPr>
          <p:cNvPr id="1255" name="Google Shape;1255;p43"/>
          <p:cNvSpPr/>
          <p:nvPr/>
        </p:nvSpPr>
        <p:spPr>
          <a:xfrm>
            <a:off x="9758582" y="1676188"/>
            <a:ext cx="615175" cy="676261"/>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3"/>
            </a:solidFill>
            <a:prstDash val="solid"/>
            <a:roun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31"/>
                                        </p:tgtEl>
                                        <p:attrNameLst>
                                          <p:attrName>style.visibility</p:attrName>
                                        </p:attrNameLst>
                                      </p:cBhvr>
                                      <p:to>
                                        <p:strVal val="visible"/>
                                      </p:to>
                                    </p:set>
                                    <p:animEffect transition="in" filter="barn(inVertical)">
                                      <p:cBhvr>
                                        <p:cTn id="7" dur="500"/>
                                        <p:tgtEl>
                                          <p:spTgt spid="12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32"/>
                                        </p:tgtEl>
                                        <p:attrNameLst>
                                          <p:attrName>style.visibility</p:attrName>
                                        </p:attrNameLst>
                                      </p:cBhvr>
                                      <p:to>
                                        <p:strVal val="visible"/>
                                      </p:to>
                                    </p:set>
                                    <p:animEffect transition="in" filter="randombar(horizontal)">
                                      <p:cBhvr>
                                        <p:cTn id="12" dur="500"/>
                                        <p:tgtEl>
                                          <p:spTgt spid="12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33">
                                            <p:txEl>
                                              <p:pRg st="0" end="0"/>
                                            </p:txEl>
                                          </p:spTgt>
                                        </p:tgtEl>
                                        <p:attrNameLst>
                                          <p:attrName>style.visibility</p:attrName>
                                        </p:attrNameLst>
                                      </p:cBhvr>
                                      <p:to>
                                        <p:strVal val="visible"/>
                                      </p:to>
                                    </p:set>
                                    <p:animEffect transition="in" filter="barn(inVertical)">
                                      <p:cBhvr>
                                        <p:cTn id="17" dur="500"/>
                                        <p:tgtEl>
                                          <p:spTgt spid="123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34">
                                            <p:txEl>
                                              <p:pRg st="0" end="0"/>
                                            </p:txEl>
                                          </p:spTgt>
                                        </p:tgtEl>
                                        <p:attrNameLst>
                                          <p:attrName>style.visibility</p:attrName>
                                        </p:attrNameLst>
                                      </p:cBhvr>
                                      <p:to>
                                        <p:strVal val="visible"/>
                                      </p:to>
                                    </p:set>
                                    <p:animEffect transition="in" filter="randombar(horizontal)">
                                      <p:cBhvr>
                                        <p:cTn id="22" dur="500"/>
                                        <p:tgtEl>
                                          <p:spTgt spid="123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35">
                                            <p:txEl>
                                              <p:pRg st="0" end="0"/>
                                            </p:txEl>
                                          </p:spTgt>
                                        </p:tgtEl>
                                        <p:attrNameLst>
                                          <p:attrName>style.visibility</p:attrName>
                                        </p:attrNameLst>
                                      </p:cBhvr>
                                      <p:to>
                                        <p:strVal val="visible"/>
                                      </p:to>
                                    </p:set>
                                    <p:animEffect transition="in" filter="barn(inVertical)">
                                      <p:cBhvr>
                                        <p:cTn id="27" dur="500"/>
                                        <p:tgtEl>
                                          <p:spTgt spid="123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236">
                                            <p:txEl>
                                              <p:pRg st="0" end="0"/>
                                            </p:txEl>
                                          </p:spTgt>
                                        </p:tgtEl>
                                        <p:attrNameLst>
                                          <p:attrName>style.visibility</p:attrName>
                                        </p:attrNameLst>
                                      </p:cBhvr>
                                      <p:to>
                                        <p:strVal val="visible"/>
                                      </p:to>
                                    </p:set>
                                    <p:animEffect transition="in" filter="randombar(horizontal)">
                                      <p:cBhvr>
                                        <p:cTn id="32" dur="500"/>
                                        <p:tgtEl>
                                          <p:spTgt spid="123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37"/>
                                        </p:tgtEl>
                                        <p:attrNameLst>
                                          <p:attrName>style.visibility</p:attrName>
                                        </p:attrNameLst>
                                      </p:cBhvr>
                                      <p:to>
                                        <p:strVal val="visible"/>
                                      </p:to>
                                    </p:set>
                                    <p:animEffect transition="in" filter="barn(inVertical)">
                                      <p:cBhvr>
                                        <p:cTn id="37" dur="500"/>
                                        <p:tgtEl>
                                          <p:spTgt spid="1237"/>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238">
                                            <p:txEl>
                                              <p:pRg st="0" end="0"/>
                                            </p:txEl>
                                          </p:spTgt>
                                        </p:tgtEl>
                                        <p:attrNameLst>
                                          <p:attrName>style.visibility</p:attrName>
                                        </p:attrNameLst>
                                      </p:cBhvr>
                                      <p:to>
                                        <p:strVal val="visible"/>
                                      </p:to>
                                    </p:set>
                                    <p:animEffect transition="in" filter="randombar(horizontal)">
                                      <p:cBhvr>
                                        <p:cTn id="42" dur="500"/>
                                        <p:tgtEl>
                                          <p:spTgt spid="12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 grpId="0"/>
      <p:bldP spid="1232" grpId="0"/>
      <p:bldP spid="12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2BBC3-EF56-3544-AFFB-EB67B29D9474}"/>
              </a:ext>
            </a:extLst>
          </p:cNvPr>
          <p:cNvSpPr>
            <a:spLocks noGrp="1"/>
          </p:cNvSpPr>
          <p:nvPr>
            <p:ph type="ctrTitle"/>
          </p:nvPr>
        </p:nvSpPr>
        <p:spPr>
          <a:xfrm>
            <a:off x="1561708" y="2091263"/>
            <a:ext cx="9068586" cy="64177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6600">
                  <a:solidFill>
                    <a:srgbClr val="FF0000"/>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KỂ LẠI MỘT TRUYỆN CỔ TÍCH</a:t>
            </a:r>
          </a:p>
        </p:txBody>
      </p:sp>
      <p:pic>
        <p:nvPicPr>
          <p:cNvPr id="4" name="Picture 3">
            <a:extLst>
              <a:ext uri="{FF2B5EF4-FFF2-40B4-BE49-F238E27FC236}">
                <a16:creationId xmlns:a16="http://schemas.microsoft.com/office/drawing/2014/main" id="{8324EA61-AFD8-2748-A28B-EC67A4B17182}"/>
              </a:ext>
            </a:extLst>
          </p:cNvPr>
          <p:cNvPicPr>
            <a:picLocks noChangeAspect="1"/>
          </p:cNvPicPr>
          <p:nvPr/>
        </p:nvPicPr>
        <p:blipFill>
          <a:blip r:embed="rId2"/>
          <a:stretch>
            <a:fillRect/>
          </a:stretch>
        </p:blipFill>
        <p:spPr>
          <a:xfrm>
            <a:off x="1561708" y="2941763"/>
            <a:ext cx="9080500" cy="2209800"/>
          </a:xfrm>
          <a:prstGeom prst="rect">
            <a:avLst/>
          </a:prstGeom>
        </p:spPr>
      </p:pic>
      <p:sp>
        <p:nvSpPr>
          <p:cNvPr id="5" name="Rectangle 4">
            <a:extLst>
              <a:ext uri="{FF2B5EF4-FFF2-40B4-BE49-F238E27FC236}">
                <a16:creationId xmlns:a16="http://schemas.microsoft.com/office/drawing/2014/main" id="{1A64CD82-F0E4-0B47-B15D-235D71525832}"/>
              </a:ext>
            </a:extLst>
          </p:cNvPr>
          <p:cNvSpPr/>
          <p:nvPr/>
        </p:nvSpPr>
        <p:spPr>
          <a:xfrm>
            <a:off x="4972470" y="1420875"/>
            <a:ext cx="2247060" cy="46166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ln w="0">
                  <a:solidFill>
                    <a:srgbClr val="002060"/>
                  </a:solidFill>
                </a:ln>
                <a:effectLst>
                  <a:outerShdw blurRad="38100" dist="19050" dir="2700000" algn="tl" rotWithShape="0">
                    <a:schemeClr val="dk1">
                      <a:alpha val="40000"/>
                    </a:schemeClr>
                  </a:outerShdw>
                </a:effectLst>
                <a:latin typeface="Calibri" panose="020F0502020204030204"/>
              </a:rPr>
              <a:t>Nói</a:t>
            </a:r>
            <a:r>
              <a:rPr lang="en-US" sz="2400" dirty="0">
                <a:ln w="0">
                  <a:solidFill>
                    <a:srgbClr val="002060"/>
                  </a:solidFill>
                </a:ln>
                <a:effectLst>
                  <a:outerShdw blurRad="38100" dist="19050" dir="2700000" algn="tl" rotWithShape="0">
                    <a:schemeClr val="dk1">
                      <a:alpha val="40000"/>
                    </a:schemeClr>
                  </a:outerShdw>
                </a:effectLst>
                <a:latin typeface="Calibri" panose="020F0502020204030204"/>
              </a:rPr>
              <a:t> </a:t>
            </a:r>
            <a:r>
              <a:rPr lang="en-US" sz="2400" dirty="0" err="1">
                <a:ln w="0">
                  <a:solidFill>
                    <a:srgbClr val="002060"/>
                  </a:solidFill>
                </a:ln>
                <a:effectLst>
                  <a:outerShdw blurRad="38100" dist="19050" dir="2700000" algn="tl" rotWithShape="0">
                    <a:schemeClr val="dk1">
                      <a:alpha val="40000"/>
                    </a:schemeClr>
                  </a:outerShdw>
                </a:effectLst>
                <a:latin typeface="Calibri" panose="020F0502020204030204"/>
              </a:rPr>
              <a:t>và</a:t>
            </a:r>
            <a:r>
              <a:rPr lang="en-US" sz="2400" dirty="0">
                <a:ln w="0">
                  <a:solidFill>
                    <a:srgbClr val="002060"/>
                  </a:solidFill>
                </a:ln>
                <a:effectLst>
                  <a:outerShdw blurRad="38100" dist="19050" dir="2700000" algn="tl" rotWithShape="0">
                    <a:schemeClr val="dk1">
                      <a:alpha val="40000"/>
                    </a:schemeClr>
                  </a:outerShdw>
                </a:effectLst>
                <a:latin typeface="Calibri" panose="020F0502020204030204"/>
              </a:rPr>
              <a:t> </a:t>
            </a:r>
            <a:r>
              <a:rPr lang="en-US" sz="2400" dirty="0" err="1">
                <a:ln w="0">
                  <a:solidFill>
                    <a:srgbClr val="002060"/>
                  </a:solidFill>
                </a:ln>
                <a:effectLst>
                  <a:outerShdw blurRad="38100" dist="19050" dir="2700000" algn="tl" rotWithShape="0">
                    <a:schemeClr val="dk1">
                      <a:alpha val="40000"/>
                    </a:schemeClr>
                  </a:outerShdw>
                </a:effectLst>
                <a:latin typeface="Calibri" panose="020F0502020204030204"/>
              </a:rPr>
              <a:t>nghe</a:t>
            </a:r>
            <a:r>
              <a:rPr lang="en-US" sz="2400" dirty="0">
                <a:ln w="0">
                  <a:solidFill>
                    <a:srgbClr val="002060"/>
                  </a:solidFill>
                </a:ln>
                <a:effectLst>
                  <a:outerShdw blurRad="38100" dist="19050" dir="2700000" algn="tl" rotWithShape="0">
                    <a:schemeClr val="dk1">
                      <a:alpha val="40000"/>
                    </a:schemeClr>
                  </a:outerShdw>
                </a:effectLst>
                <a:latin typeface="Calibri" panose="020F0502020204030204"/>
              </a:rPr>
              <a:t>: </a:t>
            </a:r>
            <a:endParaRPr kumimoji="0" lang="en-US" sz="2400" b="1" i="0" u="none" strike="noStrike" kern="1200" cap="none" spc="0" normalizeH="0" baseline="0" noProof="0" dirty="0">
              <a:ln w="12700" cmpd="sng">
                <a:solidFill>
                  <a:srgbClr val="002060"/>
                </a:solidFill>
                <a:prstDash val="solid"/>
              </a:ln>
              <a:solidFill>
                <a:schemeClr val="bg1">
                  <a:lumMod val="9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3687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olicy Bulletin Board Thesis by Slidesgo">
  <a:themeElements>
    <a:clrScheme name="Simple Light">
      <a:dk1>
        <a:srgbClr val="000000"/>
      </a:dk1>
      <a:lt1>
        <a:srgbClr val="FFFFFF"/>
      </a:lt1>
      <a:dk2>
        <a:srgbClr val="595959"/>
      </a:dk2>
      <a:lt2>
        <a:srgbClr val="FDA421"/>
      </a:lt2>
      <a:accent1>
        <a:srgbClr val="C4F150"/>
      </a:accent1>
      <a:accent2>
        <a:srgbClr val="FFE638"/>
      </a:accent2>
      <a:accent3>
        <a:srgbClr val="5EA5F2"/>
      </a:accent3>
      <a:accent4>
        <a:srgbClr val="89E1D0"/>
      </a:accent4>
      <a:accent5>
        <a:srgbClr val="FFD1D1"/>
      </a:accent5>
      <a:accent6>
        <a:srgbClr val="FD4D8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4.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1741</TotalTime>
  <Words>1130</Words>
  <Application>Microsoft Macintosh PowerPoint</Application>
  <PresentationFormat>Widescreen</PresentationFormat>
  <Paragraphs>192</Paragraphs>
  <Slides>21</Slides>
  <Notes>20</Notes>
  <HiddenSlides>0</HiddenSlides>
  <MMClips>0</MMClips>
  <ScaleCrop>false</ScaleCrop>
  <HeadingPairs>
    <vt:vector size="6" baseType="variant">
      <vt:variant>
        <vt:lpstr>Fonts Used</vt:lpstr>
      </vt:variant>
      <vt:variant>
        <vt:i4>20</vt:i4>
      </vt:variant>
      <vt:variant>
        <vt:lpstr>Theme</vt:lpstr>
      </vt:variant>
      <vt:variant>
        <vt:i4>4</vt:i4>
      </vt:variant>
      <vt:variant>
        <vt:lpstr>Slide Titles</vt:lpstr>
      </vt:variant>
      <vt:variant>
        <vt:i4>21</vt:i4>
      </vt:variant>
    </vt:vector>
  </HeadingPairs>
  <TitlesOfParts>
    <vt:vector size="45" baseType="lpstr">
      <vt:lpstr>#9Slide04 Chonburi</vt:lpstr>
      <vt:lpstr>Arial</vt:lpstr>
      <vt:lpstr>Bad Script</vt:lpstr>
      <vt:lpstr>Calibri</vt:lpstr>
      <vt:lpstr>Calibri Light</vt:lpstr>
      <vt:lpstr>Cambria</vt:lpstr>
      <vt:lpstr>Century Gothic</vt:lpstr>
      <vt:lpstr>Cormorant Infant</vt:lpstr>
      <vt:lpstr>Garamond</vt:lpstr>
      <vt:lpstr>Just Another Hand</vt:lpstr>
      <vt:lpstr>Livvic</vt:lpstr>
      <vt:lpstr>Montserrat</vt:lpstr>
      <vt:lpstr>Nunito</vt:lpstr>
      <vt:lpstr>Nunito SemiBold</vt:lpstr>
      <vt:lpstr>Raleway</vt:lpstr>
      <vt:lpstr>Raleway Thin</vt:lpstr>
      <vt:lpstr>Roboto</vt:lpstr>
      <vt:lpstr>Roboto Condensed Light</vt:lpstr>
      <vt:lpstr>Staatliches</vt:lpstr>
      <vt:lpstr>Times New Roman</vt:lpstr>
      <vt:lpstr>Office Theme</vt:lpstr>
      <vt:lpstr>Volicy Bulletin Board Thesis by Slidesgo</vt:lpstr>
      <vt:lpstr>Savon</vt:lpstr>
      <vt:lpstr>默认设计模板</vt:lpstr>
      <vt:lpstr>MIỀN CỔ TÍCH</vt:lpstr>
      <vt:lpstr>PowerPoint Presentation</vt:lpstr>
      <vt:lpstr>PowerPoint Presentation</vt:lpstr>
      <vt:lpstr>PowerPoint Presentation</vt:lpstr>
      <vt:lpstr>PowerPoint Presentation</vt:lpstr>
      <vt:lpstr>PowerPoint Presentation</vt:lpstr>
      <vt:lpstr>Thể loại: cổ tích</vt:lpstr>
      <vt:lpstr>Thể loại: Cổ tích</vt:lpstr>
      <vt:lpstr>KỂ LẠI MỘT TRUYỆN CỔ TÍCH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MIỀN CỔ TÍCH</dc:title>
  <dc:creator>yen nga</dc:creator>
  <cp:lastModifiedBy>yen nga</cp:lastModifiedBy>
  <cp:revision>8</cp:revision>
  <dcterms:created xsi:type="dcterms:W3CDTF">2022-09-29T04:00:53Z</dcterms:created>
  <dcterms:modified xsi:type="dcterms:W3CDTF">2023-04-10T09:44:09Z</dcterms:modified>
</cp:coreProperties>
</file>